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4" r:id="rId2"/>
  </p:sldMasterIdLst>
  <p:notesMasterIdLst>
    <p:notesMasterId r:id="rId11"/>
  </p:notesMasterIdLst>
  <p:handoutMasterIdLst>
    <p:handoutMasterId r:id="rId12"/>
  </p:handoutMasterIdLst>
  <p:sldIdLst>
    <p:sldId id="276" r:id="rId3"/>
    <p:sldId id="277" r:id="rId4"/>
    <p:sldId id="300" r:id="rId5"/>
    <p:sldId id="301" r:id="rId6"/>
    <p:sldId id="287" r:id="rId7"/>
    <p:sldId id="305" r:id="rId8"/>
    <p:sldId id="304" r:id="rId9"/>
    <p:sldId id="290" r:id="rId10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F5F5F"/>
    <a:srgbClr val="C00040"/>
    <a:srgbClr val="990033"/>
    <a:srgbClr val="000066"/>
    <a:srgbClr val="00009E"/>
    <a:srgbClr val="FF0066"/>
    <a:srgbClr val="FF0000"/>
    <a:srgbClr val="FF9900"/>
    <a:srgbClr val="D60093"/>
    <a:srgbClr val="C1A0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45" autoAdjust="0"/>
    <p:restoredTop sz="92893" autoAdjust="0"/>
  </p:normalViewPr>
  <p:slideViewPr>
    <p:cSldViewPr>
      <p:cViewPr varScale="1">
        <p:scale>
          <a:sx n="72" d="100"/>
          <a:sy n="72" d="100"/>
        </p:scale>
        <p:origin x="-264" y="-10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3134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4DA39F87-93B7-4987-8CF3-403931673C8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5E4FBC78-CAD6-4AB5-84C1-25D9257F2F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EA5AC2-0968-41C3-9270-57A200A38A5F}" type="datetimeFigureOut">
              <a:rPr lang="en-IN" smtClean="0"/>
              <a:t>04-11-2021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4A7FFB94-CC96-4081-B382-793FE4AEA7F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7C466849-C6C7-413F-BA30-2FC123AF3F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F2358-E7AE-44A2-A5B9-470D027347C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618410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https://pixabay.com/photos/student-woman-startup-business-849821/</a:t>
            </a:r>
          </a:p>
          <a:p>
            <a:r>
              <a:rPr lang="en-IN" dirty="0"/>
              <a:t>https://pixabay.com/photos/laptop-office-hand-writing-3196481/</a:t>
            </a:r>
          </a:p>
          <a:p>
            <a:r>
              <a:rPr lang="en-IN" dirty="0"/>
              <a:t>https://pixabay.com/photos/student-typing-keyboard-text-woman-849822/</a:t>
            </a:r>
          </a:p>
          <a:p>
            <a:r>
              <a:rPr lang="en-IN" dirty="0"/>
              <a:t>https://pixabay.com/photos/handshake-cooperation-partnership-3298455/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336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dirty="0"/>
              <a:t>https://pixabay.com/photos/interior-design-tables-chairs-2591365/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A2D21D1-52E2-420B-B491-CFF6D7BB79F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0210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A17AB0CF-A801-4CA8-A194-BDE574B2917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3938"/>
            <a:ext cx="12188825" cy="6861938"/>
          </a:xfrm>
          <a:prstGeom prst="rect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3"/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2" name="Freeform: Shape 21">
            <a:extLst>
              <a:ext uri="{FF2B5EF4-FFF2-40B4-BE49-F238E27FC236}">
                <a16:creationId xmlns="" xmlns:a16="http://schemas.microsoft.com/office/drawing/2014/main" id="{65C1D0A4-8E3A-4BDB-BA57-59F64DB4CC4D}"/>
              </a:ext>
            </a:extLst>
          </p:cNvPr>
          <p:cNvSpPr>
            <a:spLocks/>
          </p:cNvSpPr>
          <p:nvPr userDrawn="1"/>
        </p:nvSpPr>
        <p:spPr bwMode="auto">
          <a:xfrm>
            <a:off x="8674852" y="-3939"/>
            <a:ext cx="3513972" cy="3346940"/>
          </a:xfrm>
          <a:custGeom>
            <a:avLst/>
            <a:gdLst>
              <a:gd name="connsiteX0" fmla="*/ 2913417 w 3513972"/>
              <a:gd name="connsiteY0" fmla="*/ 0 h 3346940"/>
              <a:gd name="connsiteX1" fmla="*/ 3513972 w 3513972"/>
              <a:gd name="connsiteY1" fmla="*/ 0 h 3346940"/>
              <a:gd name="connsiteX2" fmla="*/ 3513972 w 3513972"/>
              <a:gd name="connsiteY2" fmla="*/ 279302 h 3346940"/>
              <a:gd name="connsiteX3" fmla="*/ 540890 w 3513972"/>
              <a:gd name="connsiteY3" fmla="*/ 3246877 h 3346940"/>
              <a:gd name="connsiteX4" fmla="*/ 535325 w 3513972"/>
              <a:gd name="connsiteY4" fmla="*/ 3253409 h 3346940"/>
              <a:gd name="connsiteX5" fmla="*/ 89220 w 3513972"/>
              <a:gd name="connsiteY5" fmla="*/ 3253409 h 3346940"/>
              <a:gd name="connsiteX6" fmla="*/ 50186 w 3513972"/>
              <a:gd name="connsiteY6" fmla="*/ 2862068 h 3346940"/>
              <a:gd name="connsiteX7" fmla="*/ 88831 w 3513972"/>
              <a:gd name="connsiteY7" fmla="*/ 2814436 h 3346940"/>
              <a:gd name="connsiteX8" fmla="*/ 88383 w 3513972"/>
              <a:gd name="connsiteY8" fmla="*/ 2813995 h 3346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13972" h="3346940">
                <a:moveTo>
                  <a:pt x="2913417" y="0"/>
                </a:moveTo>
                <a:lnTo>
                  <a:pt x="3513972" y="0"/>
                </a:lnTo>
                <a:lnTo>
                  <a:pt x="3513972" y="279302"/>
                </a:lnTo>
                <a:lnTo>
                  <a:pt x="540890" y="3246877"/>
                </a:lnTo>
                <a:lnTo>
                  <a:pt x="535325" y="3253409"/>
                </a:lnTo>
                <a:cubicBezTo>
                  <a:pt x="410415" y="3378118"/>
                  <a:pt x="214129" y="3378118"/>
                  <a:pt x="89220" y="3253409"/>
                </a:cubicBezTo>
                <a:cubicBezTo>
                  <a:pt x="-14871" y="3149484"/>
                  <a:pt x="-27882" y="2981906"/>
                  <a:pt x="50186" y="2862068"/>
                </a:cubicBezTo>
                <a:lnTo>
                  <a:pt x="88831" y="2814436"/>
                </a:lnTo>
                <a:lnTo>
                  <a:pt x="88383" y="2813995"/>
                </a:lnTo>
                <a:close/>
              </a:path>
            </a:pathLst>
          </a:custGeom>
          <a:solidFill>
            <a:schemeClr val="bg1">
              <a:alpha val="1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13" name="Freeform 10">
            <a:extLst>
              <a:ext uri="{FF2B5EF4-FFF2-40B4-BE49-F238E27FC236}">
                <a16:creationId xmlns="" xmlns:a16="http://schemas.microsoft.com/office/drawing/2014/main" id="{B3465D94-4698-4970-BDE2-65BFAD1BE324}"/>
              </a:ext>
            </a:extLst>
          </p:cNvPr>
          <p:cNvSpPr>
            <a:spLocks/>
          </p:cNvSpPr>
          <p:nvPr userDrawn="1"/>
        </p:nvSpPr>
        <p:spPr bwMode="auto">
          <a:xfrm>
            <a:off x="2494012" y="-3938"/>
            <a:ext cx="9468501" cy="6858905"/>
          </a:xfrm>
          <a:custGeom>
            <a:avLst/>
            <a:gdLst>
              <a:gd name="T0" fmla="*/ 6204 w 8552"/>
              <a:gd name="T1" fmla="*/ 0 h 6195"/>
              <a:gd name="T2" fmla="*/ 0 w 8552"/>
              <a:gd name="T3" fmla="*/ 6195 h 6195"/>
              <a:gd name="T4" fmla="*/ 2348 w 8552"/>
              <a:gd name="T5" fmla="*/ 6195 h 6195"/>
              <a:gd name="T6" fmla="*/ 8552 w 8552"/>
              <a:gd name="T7" fmla="*/ 0 h 6195"/>
              <a:gd name="T8" fmla="*/ 6204 w 8552"/>
              <a:gd name="T9" fmla="*/ 0 h 61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552" h="6195">
                <a:moveTo>
                  <a:pt x="6204" y="0"/>
                </a:moveTo>
                <a:lnTo>
                  <a:pt x="0" y="6195"/>
                </a:lnTo>
                <a:lnTo>
                  <a:pt x="2348" y="6195"/>
                </a:lnTo>
                <a:lnTo>
                  <a:pt x="8552" y="0"/>
                </a:lnTo>
                <a:lnTo>
                  <a:pt x="6204" y="0"/>
                </a:lnTo>
                <a:close/>
              </a:path>
            </a:pathLst>
          </a:custGeom>
          <a:solidFill>
            <a:schemeClr val="bg1">
              <a:alpha val="1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/>
          </a:p>
        </p:txBody>
      </p:sp>
      <p:sp>
        <p:nvSpPr>
          <p:cNvPr id="25" name="Freeform: Shape 24">
            <a:extLst>
              <a:ext uri="{FF2B5EF4-FFF2-40B4-BE49-F238E27FC236}">
                <a16:creationId xmlns="" xmlns:a16="http://schemas.microsoft.com/office/drawing/2014/main" id="{6FC04550-1F96-4395-B436-0C5D4753FE73}"/>
              </a:ext>
            </a:extLst>
          </p:cNvPr>
          <p:cNvSpPr>
            <a:spLocks/>
          </p:cNvSpPr>
          <p:nvPr userDrawn="1"/>
        </p:nvSpPr>
        <p:spPr bwMode="auto">
          <a:xfrm>
            <a:off x="4453468" y="-3938"/>
            <a:ext cx="5564971" cy="4868421"/>
          </a:xfrm>
          <a:custGeom>
            <a:avLst/>
            <a:gdLst>
              <a:gd name="connsiteX0" fmla="*/ 4191644 w 5564971"/>
              <a:gd name="connsiteY0" fmla="*/ 0 h 4868421"/>
              <a:gd name="connsiteX1" fmla="*/ 5564971 w 5564971"/>
              <a:gd name="connsiteY1" fmla="*/ 0 h 4868421"/>
              <a:gd name="connsiteX2" fmla="*/ 832293 w 5564971"/>
              <a:gd name="connsiteY2" fmla="*/ 4726053 h 4868421"/>
              <a:gd name="connsiteX3" fmla="*/ 832223 w 5564971"/>
              <a:gd name="connsiteY3" fmla="*/ 4725984 h 4868421"/>
              <a:gd name="connsiteX4" fmla="*/ 755896 w 5564971"/>
              <a:gd name="connsiteY4" fmla="*/ 4788243 h 4868421"/>
              <a:gd name="connsiteX5" fmla="*/ 142689 w 5564971"/>
              <a:gd name="connsiteY5" fmla="*/ 4725881 h 4868421"/>
              <a:gd name="connsiteX6" fmla="*/ 80263 w 5564971"/>
              <a:gd name="connsiteY6" fmla="*/ 4117289 h 4868421"/>
              <a:gd name="connsiteX7" fmla="*/ 142600 w 5564971"/>
              <a:gd name="connsiteY7" fmla="*/ 4042981 h 4868421"/>
              <a:gd name="connsiteX8" fmla="*/ 142318 w 5564971"/>
              <a:gd name="connsiteY8" fmla="*/ 4042702 h 48684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564971" h="4868421">
                <a:moveTo>
                  <a:pt x="4191644" y="0"/>
                </a:moveTo>
                <a:lnTo>
                  <a:pt x="5564971" y="0"/>
                </a:lnTo>
                <a:lnTo>
                  <a:pt x="832293" y="4726053"/>
                </a:lnTo>
                <a:lnTo>
                  <a:pt x="832223" y="4725984"/>
                </a:lnTo>
                <a:lnTo>
                  <a:pt x="755896" y="4788243"/>
                </a:lnTo>
                <a:cubicBezTo>
                  <a:pt x="566667" y="4912966"/>
                  <a:pt x="309158" y="4892178"/>
                  <a:pt x="142689" y="4725881"/>
                </a:cubicBezTo>
                <a:cubicBezTo>
                  <a:pt x="-23781" y="4559584"/>
                  <a:pt x="-44590" y="4302343"/>
                  <a:pt x="80263" y="4117289"/>
                </a:cubicBezTo>
                <a:lnTo>
                  <a:pt x="142600" y="4042981"/>
                </a:lnTo>
                <a:lnTo>
                  <a:pt x="142318" y="4042702"/>
                </a:lnTo>
                <a:close/>
              </a:path>
            </a:pathLst>
          </a:custGeom>
          <a:solidFill>
            <a:schemeClr val="bg1">
              <a:alpha val="1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23" name="Freeform: Shape 22">
            <a:extLst>
              <a:ext uri="{FF2B5EF4-FFF2-40B4-BE49-F238E27FC236}">
                <a16:creationId xmlns="" xmlns:a16="http://schemas.microsoft.com/office/drawing/2014/main" id="{DA7A7EF6-1E0B-4432-BF67-9C74D78547CA}"/>
              </a:ext>
            </a:extLst>
          </p:cNvPr>
          <p:cNvSpPr>
            <a:spLocks/>
          </p:cNvSpPr>
          <p:nvPr userDrawn="1"/>
        </p:nvSpPr>
        <p:spPr bwMode="auto">
          <a:xfrm>
            <a:off x="0" y="1038973"/>
            <a:ext cx="5851025" cy="5819568"/>
          </a:xfrm>
          <a:custGeom>
            <a:avLst/>
            <a:gdLst>
              <a:gd name="connsiteX0" fmla="*/ 4757495 w 5851025"/>
              <a:gd name="connsiteY0" fmla="*/ 0 h 5819568"/>
              <a:gd name="connsiteX1" fmla="*/ 5529880 w 5851025"/>
              <a:gd name="connsiteY1" fmla="*/ 316157 h 5819568"/>
              <a:gd name="connsiteX2" fmla="*/ 5529880 w 5851025"/>
              <a:gd name="connsiteY2" fmla="*/ 1853896 h 5819568"/>
              <a:gd name="connsiteX3" fmla="*/ 5529675 w 5851025"/>
              <a:gd name="connsiteY3" fmla="*/ 1854082 h 5819568"/>
              <a:gd name="connsiteX4" fmla="*/ 5529737 w 5851025"/>
              <a:gd name="connsiteY4" fmla="*/ 1854144 h 5819568"/>
              <a:gd name="connsiteX5" fmla="*/ 1564312 w 5851025"/>
              <a:gd name="connsiteY5" fmla="*/ 5819568 h 5819568"/>
              <a:gd name="connsiteX6" fmla="*/ 0 w 5851025"/>
              <a:gd name="connsiteY6" fmla="*/ 5819568 h 5819568"/>
              <a:gd name="connsiteX7" fmla="*/ 0 w 5851025"/>
              <a:gd name="connsiteY7" fmla="*/ 4299415 h 5819568"/>
              <a:gd name="connsiteX8" fmla="*/ 3986608 w 5851025"/>
              <a:gd name="connsiteY8" fmla="*/ 319427 h 5819568"/>
              <a:gd name="connsiteX9" fmla="*/ 3989570 w 5851025"/>
              <a:gd name="connsiteY9" fmla="*/ 316157 h 5819568"/>
              <a:gd name="connsiteX10" fmla="*/ 4757495 w 5851025"/>
              <a:gd name="connsiteY10" fmla="*/ 0 h 5819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851025" h="5819568">
                <a:moveTo>
                  <a:pt x="4757495" y="0"/>
                </a:moveTo>
                <a:cubicBezTo>
                  <a:pt x="5036267" y="0"/>
                  <a:pt x="5315783" y="105385"/>
                  <a:pt x="5529880" y="316157"/>
                </a:cubicBezTo>
                <a:cubicBezTo>
                  <a:pt x="5958074" y="743636"/>
                  <a:pt x="5958074" y="1432354"/>
                  <a:pt x="5529880" y="1853896"/>
                </a:cubicBezTo>
                <a:lnTo>
                  <a:pt x="5529675" y="1854082"/>
                </a:lnTo>
                <a:lnTo>
                  <a:pt x="5529737" y="1854144"/>
                </a:lnTo>
                <a:lnTo>
                  <a:pt x="1564312" y="5819568"/>
                </a:lnTo>
                <a:lnTo>
                  <a:pt x="0" y="5819568"/>
                </a:lnTo>
                <a:lnTo>
                  <a:pt x="0" y="4299415"/>
                </a:lnTo>
                <a:lnTo>
                  <a:pt x="3986608" y="319427"/>
                </a:lnTo>
                <a:lnTo>
                  <a:pt x="3989570" y="316157"/>
                </a:lnTo>
                <a:cubicBezTo>
                  <a:pt x="4200694" y="105385"/>
                  <a:pt x="4478723" y="0"/>
                  <a:pt x="4757495" y="0"/>
                </a:cubicBezTo>
                <a:close/>
              </a:path>
            </a:pathLst>
          </a:custGeom>
          <a:solidFill>
            <a:schemeClr val="bg1">
              <a:alpha val="1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24" name="Freeform: Shape 23">
            <a:extLst>
              <a:ext uri="{FF2B5EF4-FFF2-40B4-BE49-F238E27FC236}">
                <a16:creationId xmlns="" xmlns:a16="http://schemas.microsoft.com/office/drawing/2014/main" id="{5E6C6813-725A-430B-93B8-5DBAC86295AB}"/>
              </a:ext>
            </a:extLst>
          </p:cNvPr>
          <p:cNvSpPr>
            <a:spLocks/>
          </p:cNvSpPr>
          <p:nvPr userDrawn="1"/>
        </p:nvSpPr>
        <p:spPr bwMode="auto">
          <a:xfrm>
            <a:off x="268838" y="-3938"/>
            <a:ext cx="3976993" cy="3698123"/>
          </a:xfrm>
          <a:custGeom>
            <a:avLst/>
            <a:gdLst>
              <a:gd name="connsiteX0" fmla="*/ 3441572 w 3976993"/>
              <a:gd name="connsiteY0" fmla="*/ 0 h 3698123"/>
              <a:gd name="connsiteX1" fmla="*/ 3976993 w 3976993"/>
              <a:gd name="connsiteY1" fmla="*/ 0 h 3698123"/>
              <a:gd name="connsiteX2" fmla="*/ 319573 w 3976993"/>
              <a:gd name="connsiteY2" fmla="*/ 3645276 h 3698123"/>
              <a:gd name="connsiteX3" fmla="*/ 319362 w 3976993"/>
              <a:gd name="connsiteY3" fmla="*/ 3645060 h 3698123"/>
              <a:gd name="connsiteX4" fmla="*/ 258903 w 3976993"/>
              <a:gd name="connsiteY4" fmla="*/ 3684768 h 3698123"/>
              <a:gd name="connsiteX5" fmla="*/ 58030 w 3976993"/>
              <a:gd name="connsiteY5" fmla="*/ 3644702 h 3698123"/>
              <a:gd name="connsiteX6" fmla="*/ 58030 w 3976993"/>
              <a:gd name="connsiteY6" fmla="*/ 3377591 h 3698123"/>
              <a:gd name="connsiteX7" fmla="*/ 62516 w 3976993"/>
              <a:gd name="connsiteY7" fmla="*/ 3374645 h 36981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976993" h="3698123">
                <a:moveTo>
                  <a:pt x="3441572" y="0"/>
                </a:moveTo>
                <a:lnTo>
                  <a:pt x="3976993" y="0"/>
                </a:lnTo>
                <a:lnTo>
                  <a:pt x="319573" y="3645276"/>
                </a:lnTo>
                <a:lnTo>
                  <a:pt x="319362" y="3645060"/>
                </a:lnTo>
                <a:lnTo>
                  <a:pt x="258903" y="3684768"/>
                </a:lnTo>
                <a:cubicBezTo>
                  <a:pt x="191945" y="3711479"/>
                  <a:pt x="111596" y="3698124"/>
                  <a:pt x="58030" y="3644702"/>
                </a:cubicBezTo>
                <a:cubicBezTo>
                  <a:pt x="-19343" y="3573472"/>
                  <a:pt x="-19343" y="3454756"/>
                  <a:pt x="58030" y="3377591"/>
                </a:cubicBezTo>
                <a:lnTo>
                  <a:pt x="62516" y="3374645"/>
                </a:lnTo>
                <a:close/>
              </a:path>
            </a:pathLst>
          </a:custGeom>
          <a:solidFill>
            <a:schemeClr val="bg1">
              <a:alpha val="1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21" name="Freeform: Shape 20">
            <a:extLst>
              <a:ext uri="{FF2B5EF4-FFF2-40B4-BE49-F238E27FC236}">
                <a16:creationId xmlns="" xmlns:a16="http://schemas.microsoft.com/office/drawing/2014/main" id="{B4C3F3B2-30E7-497F-941D-2D7F25D48B47}"/>
              </a:ext>
            </a:extLst>
          </p:cNvPr>
          <p:cNvSpPr>
            <a:spLocks/>
          </p:cNvSpPr>
          <p:nvPr userDrawn="1"/>
        </p:nvSpPr>
        <p:spPr bwMode="auto">
          <a:xfrm>
            <a:off x="6414587" y="3587389"/>
            <a:ext cx="3538524" cy="3270611"/>
          </a:xfrm>
          <a:custGeom>
            <a:avLst/>
            <a:gdLst>
              <a:gd name="connsiteX0" fmla="*/ 3353276 w 3538524"/>
              <a:gd name="connsiteY0" fmla="*/ 0 h 3270611"/>
              <a:gd name="connsiteX1" fmla="*/ 3484959 w 3538524"/>
              <a:gd name="connsiteY1" fmla="*/ 53422 h 3270611"/>
              <a:gd name="connsiteX2" fmla="*/ 3484959 w 3538524"/>
              <a:gd name="connsiteY2" fmla="*/ 320533 h 3270611"/>
              <a:gd name="connsiteX3" fmla="*/ 3483252 w 3538524"/>
              <a:gd name="connsiteY3" fmla="*/ 321652 h 3270611"/>
              <a:gd name="connsiteX4" fmla="*/ 3484624 w 3538524"/>
              <a:gd name="connsiteY4" fmla="*/ 323024 h 3270611"/>
              <a:gd name="connsiteX5" fmla="*/ 532589 w 3538524"/>
              <a:gd name="connsiteY5" fmla="*/ 3270611 h 3270611"/>
              <a:gd name="connsiteX6" fmla="*/ 0 w 3538524"/>
              <a:gd name="connsiteY6" fmla="*/ 3270611 h 3270611"/>
              <a:gd name="connsiteX7" fmla="*/ 3215550 w 3538524"/>
              <a:gd name="connsiteY7" fmla="*/ 53949 h 3270611"/>
              <a:gd name="connsiteX8" fmla="*/ 3216318 w 3538524"/>
              <a:gd name="connsiteY8" fmla="*/ 54717 h 3270611"/>
              <a:gd name="connsiteX9" fmla="*/ 3217128 w 3538524"/>
              <a:gd name="connsiteY9" fmla="*/ 53422 h 3270611"/>
              <a:gd name="connsiteX10" fmla="*/ 3353276 w 3538524"/>
              <a:gd name="connsiteY10" fmla="*/ 0 h 32706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538524" h="3270611">
                <a:moveTo>
                  <a:pt x="3353276" y="0"/>
                </a:moveTo>
                <a:cubicBezTo>
                  <a:pt x="3401634" y="0"/>
                  <a:pt x="3449248" y="17807"/>
                  <a:pt x="3484959" y="53422"/>
                </a:cubicBezTo>
                <a:cubicBezTo>
                  <a:pt x="3556380" y="130587"/>
                  <a:pt x="3556380" y="249303"/>
                  <a:pt x="3484959" y="320533"/>
                </a:cubicBezTo>
                <a:lnTo>
                  <a:pt x="3483252" y="321652"/>
                </a:lnTo>
                <a:lnTo>
                  <a:pt x="3484624" y="323024"/>
                </a:lnTo>
                <a:lnTo>
                  <a:pt x="532589" y="3270611"/>
                </a:lnTo>
                <a:lnTo>
                  <a:pt x="0" y="3270611"/>
                </a:lnTo>
                <a:lnTo>
                  <a:pt x="3215550" y="53949"/>
                </a:lnTo>
                <a:lnTo>
                  <a:pt x="3216318" y="54717"/>
                </a:lnTo>
                <a:lnTo>
                  <a:pt x="3217128" y="53422"/>
                </a:lnTo>
                <a:cubicBezTo>
                  <a:pt x="3255815" y="17807"/>
                  <a:pt x="3304917" y="0"/>
                  <a:pt x="3353276" y="0"/>
                </a:cubicBezTo>
                <a:close/>
              </a:path>
            </a:pathLst>
          </a:custGeom>
          <a:solidFill>
            <a:schemeClr val="bg1">
              <a:alpha val="1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cxnSp>
        <p:nvCxnSpPr>
          <p:cNvPr id="19" name="Straight Connector 18">
            <a:extLst>
              <a:ext uri="{FF2B5EF4-FFF2-40B4-BE49-F238E27FC236}">
                <a16:creationId xmlns="" xmlns:a16="http://schemas.microsoft.com/office/drawing/2014/main" id="{1269B1AF-F6F1-4A87-9255-0904F1FB7F71}"/>
              </a:ext>
            </a:extLst>
          </p:cNvPr>
          <p:cNvCxnSpPr/>
          <p:nvPr userDrawn="1"/>
        </p:nvCxnSpPr>
        <p:spPr>
          <a:xfrm flipH="1">
            <a:off x="7918058" y="-3938"/>
            <a:ext cx="3072898" cy="307289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="" xmlns:a16="http://schemas.microsoft.com/office/drawing/2014/main" id="{67966618-9061-47F5-BCC8-059835F090BE}"/>
              </a:ext>
            </a:extLst>
          </p:cNvPr>
          <p:cNvCxnSpPr>
            <a:cxnSpLocks/>
          </p:cNvCxnSpPr>
          <p:nvPr userDrawn="1"/>
        </p:nvCxnSpPr>
        <p:spPr>
          <a:xfrm flipH="1">
            <a:off x="-17628" y="3029744"/>
            <a:ext cx="1737388" cy="1737388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1553" y="3174421"/>
            <a:ext cx="5358844" cy="2502827"/>
          </a:xfrm>
        </p:spPr>
        <p:txBody>
          <a:bodyPr lIns="0" rIns="0" anchor="b">
            <a:noAutofit/>
          </a:bodyPr>
          <a:lstStyle>
            <a:lvl1pPr algn="l">
              <a:lnSpc>
                <a:spcPct val="80000"/>
              </a:lnSpc>
              <a:defRPr lang="en-US" sz="6600" b="1" kern="12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1552" y="5682374"/>
            <a:ext cx="5358844" cy="554938"/>
          </a:xfrm>
        </p:spPr>
        <p:txBody>
          <a:bodyPr lIns="0" rIns="0">
            <a:normAutofit/>
          </a:bodyPr>
          <a:lstStyle>
            <a:lvl1pPr marL="0" indent="0" algn="l">
              <a:buNone/>
              <a:defRPr lang="en-US" sz="2400" kern="120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41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-right-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="" xmlns:a16="http://schemas.microsoft.com/office/drawing/2014/main" id="{907738A3-970C-4068-BDC3-66BFA764C3EA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Picture Placeholder 15">
            <a:extLst>
              <a:ext uri="{FF2B5EF4-FFF2-40B4-BE49-F238E27FC236}">
                <a16:creationId xmlns="" xmlns:a16="http://schemas.microsoft.com/office/drawing/2014/main" id="{704CD50C-6BC6-42E1-AC65-BA6F7D53B8DA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7538" y="638629"/>
            <a:ext cx="4983162" cy="228631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: Shape 4">
            <a:extLst>
              <a:ext uri="{FF2B5EF4-FFF2-40B4-BE49-F238E27FC236}">
                <a16:creationId xmlns="" xmlns:a16="http://schemas.microsoft.com/office/drawing/2014/main" id="{CA464045-3D7F-412D-BDAC-2BAC67DAF352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3" name="Picture Placeholder 32">
            <a:extLst>
              <a:ext uri="{FF2B5EF4-FFF2-40B4-BE49-F238E27FC236}">
                <a16:creationId xmlns="" xmlns:a16="http://schemas.microsoft.com/office/drawing/2014/main" id="{045FC956-0407-4BD5-80E9-3ACF26CCDB2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96100" y="992223"/>
            <a:ext cx="2975420" cy="2562667"/>
          </a:xfrm>
          <a:custGeom>
            <a:avLst/>
            <a:gdLst>
              <a:gd name="connsiteX0" fmla="*/ 0 w 2975420"/>
              <a:gd name="connsiteY0" fmla="*/ 0 h 2562667"/>
              <a:gd name="connsiteX1" fmla="*/ 2975420 w 2975420"/>
              <a:gd name="connsiteY1" fmla="*/ 0 h 2562667"/>
              <a:gd name="connsiteX2" fmla="*/ 2975420 w 2975420"/>
              <a:gd name="connsiteY2" fmla="*/ 2562667 h 2562667"/>
              <a:gd name="connsiteX3" fmla="*/ 0 w 2975420"/>
              <a:gd name="connsiteY3" fmla="*/ 2562667 h 25626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975420" h="2562667">
                <a:moveTo>
                  <a:pt x="0" y="0"/>
                </a:moveTo>
                <a:lnTo>
                  <a:pt x="2975420" y="0"/>
                </a:lnTo>
                <a:lnTo>
                  <a:pt x="2975420" y="2562667"/>
                </a:lnTo>
                <a:lnTo>
                  <a:pt x="0" y="2562667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2400"/>
            </a:lvl1pPr>
          </a:lstStyle>
          <a:p>
            <a:endParaRPr lang="en-IN"/>
          </a:p>
        </p:txBody>
      </p:sp>
      <p:sp>
        <p:nvSpPr>
          <p:cNvPr id="36" name="Picture Placeholder 35">
            <a:extLst>
              <a:ext uri="{FF2B5EF4-FFF2-40B4-BE49-F238E27FC236}">
                <a16:creationId xmlns="" xmlns:a16="http://schemas.microsoft.com/office/drawing/2014/main" id="{43FEC80B-FB98-4363-AA5A-150371C3A58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086878" y="3943003"/>
            <a:ext cx="4103296" cy="1912851"/>
          </a:xfrm>
          <a:custGeom>
            <a:avLst/>
            <a:gdLst>
              <a:gd name="connsiteX0" fmla="*/ 0 w 4103296"/>
              <a:gd name="connsiteY0" fmla="*/ 0 h 1912851"/>
              <a:gd name="connsiteX1" fmla="*/ 4103296 w 4103296"/>
              <a:gd name="connsiteY1" fmla="*/ 0 h 1912851"/>
              <a:gd name="connsiteX2" fmla="*/ 4103296 w 4103296"/>
              <a:gd name="connsiteY2" fmla="*/ 1912851 h 1912851"/>
              <a:gd name="connsiteX3" fmla="*/ 0 w 4103296"/>
              <a:gd name="connsiteY3" fmla="*/ 1912851 h 1912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103296" h="1912851">
                <a:moveTo>
                  <a:pt x="0" y="0"/>
                </a:moveTo>
                <a:lnTo>
                  <a:pt x="4103296" y="0"/>
                </a:lnTo>
                <a:lnTo>
                  <a:pt x="4103296" y="1912851"/>
                </a:lnTo>
                <a:lnTo>
                  <a:pt x="0" y="191285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>
            <a:noAutofit/>
          </a:bodyPr>
          <a:lstStyle>
            <a:lvl1pPr marL="0" indent="0">
              <a:buNone/>
              <a:defRPr sz="2400"/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95590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="" xmlns:a16="http://schemas.microsoft.com/office/drawing/2014/main" id="{B01451AF-AAB8-4200-9AA1-70DF9E952F11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4758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1707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8990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="" xmlns:a16="http://schemas.microsoft.com/office/drawing/2014/main" id="{2D52EE2A-D916-4AED-B325-45EC43B25400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90817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14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40072922-33C4-4B41-B07E-A2C165941FC0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C6F62FE-A218-4FF4-BF4B-A352B043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</p:spPr>
        <p:txBody>
          <a:bodyPr lIns="0" rIns="0"/>
          <a:lstStyle>
            <a:lvl1pPr>
              <a:defRPr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81EF826-198D-4368-A76F-9E1DBEF4FFBE}"/>
              </a:ext>
            </a:extLst>
          </p:cNvPr>
          <p:cNvSpPr/>
          <p:nvPr userDrawn="1"/>
        </p:nvSpPr>
        <p:spPr>
          <a:xfrm>
            <a:off x="0" y="267419"/>
            <a:ext cx="333772" cy="7332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77DFC7F0-CE29-402B-AD65-76FC395728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970941"/>
            <a:ext cx="10969625" cy="412651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>
              <a:buFontTx/>
              <a:buNone/>
              <a:defRPr/>
            </a:lvl2pPr>
            <a:lvl3pPr marL="1218986" indent="0">
              <a:buFontTx/>
              <a:buNone/>
              <a:defRPr/>
            </a:lvl3pPr>
            <a:lvl4pPr marL="1828480" indent="0">
              <a:buFontTx/>
              <a:buNone/>
              <a:defRPr/>
            </a:lvl4pPr>
            <a:lvl5pPr marL="2437973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9577184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15806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02233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86200"/>
            <a:ext cx="12188825" cy="2971800"/>
          </a:xfrm>
          <a:prstGeom prst="rect">
            <a:avLst/>
          </a:prstGeom>
          <a:gradFill flip="none" rotWithShape="1">
            <a:gsLst>
              <a:gs pos="100000">
                <a:schemeClr val="bg1">
                  <a:lumMod val="65000"/>
                  <a:alpha val="53000"/>
                </a:schemeClr>
              </a:gs>
              <a:gs pos="0">
                <a:schemeClr val="bg1">
                  <a:lumMod val="9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6" tIns="45719" rIns="91436" bIns="45719"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3887117"/>
            <a:ext cx="10360501" cy="610820"/>
          </a:xfrm>
        </p:spPr>
        <p:txBody>
          <a:bodyPr/>
          <a:lstStyle>
            <a:lvl1pPr algn="ctr">
              <a:defRPr lang="en-US" sz="40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4399020"/>
            <a:ext cx="8532178" cy="764440"/>
          </a:xfrm>
        </p:spPr>
        <p:txBody>
          <a:bodyPr>
            <a:normAutofit/>
          </a:bodyPr>
          <a:lstStyle>
            <a:lvl1pPr marL="0" indent="0" algn="ctr">
              <a:buNone/>
              <a:defRPr lang="en-US" sz="2400" kern="1200" smtClean="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6094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8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74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85289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162" y="2130426"/>
            <a:ext cx="10360501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324" y="3886200"/>
            <a:ext cx="8532178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15631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820684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2833" y="4406901"/>
            <a:ext cx="10360501" cy="136207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2833" y="2906713"/>
            <a:ext cx="10360501" cy="1500187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8714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477339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535113"/>
            <a:ext cx="5385514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441" y="2174875"/>
            <a:ext cx="5385514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1756" y="1535113"/>
            <a:ext cx="5387630" cy="639763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1756" y="2174875"/>
            <a:ext cx="5387630" cy="3951288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0097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352448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4080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nter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40072922-33C4-4B41-B07E-A2C165941FC0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FB176D7C-AD54-4A86-A2B2-57A15452FE9A}"/>
              </a:ext>
            </a:extLst>
          </p:cNvPr>
          <p:cNvSpPr/>
          <p:nvPr userDrawn="1"/>
        </p:nvSpPr>
        <p:spPr>
          <a:xfrm>
            <a:off x="0" y="3573016"/>
            <a:ext cx="12188825" cy="3284984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C6F62FE-A218-4FF4-BF4B-A352B043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735871"/>
            <a:ext cx="10969943" cy="711081"/>
          </a:xfrm>
        </p:spPr>
        <p:txBody>
          <a:bodyPr lIns="0" rIns="0"/>
          <a:lstStyle>
            <a:lvl1pPr algn="ctr">
              <a:defRPr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77DFC7F0-CE29-402B-AD65-76FC395728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1432173"/>
            <a:ext cx="10969625" cy="412651"/>
          </a:xfrm>
        </p:spPr>
        <p:txBody>
          <a:bodyPr lIns="0" rIns="0">
            <a:normAutofit/>
          </a:bodyPr>
          <a:lstStyle>
            <a:lvl1pPr marL="0" indent="0" algn="ctr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>
              <a:buFontTx/>
              <a:buNone/>
              <a:defRPr/>
            </a:lvl2pPr>
            <a:lvl3pPr marL="1218986" indent="0">
              <a:buFontTx/>
              <a:buNone/>
              <a:defRPr/>
            </a:lvl3pPr>
            <a:lvl4pPr marL="1828480" indent="0">
              <a:buFontTx/>
              <a:buNone/>
              <a:defRPr/>
            </a:lvl4pPr>
            <a:lvl5pPr marL="2437973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3550612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18613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43" y="273049"/>
            <a:ext cx="4010039" cy="1162051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5492" y="273052"/>
            <a:ext cx="6813892" cy="5853113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443" y="1435102"/>
            <a:ext cx="4010039" cy="46910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68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095" y="4800600"/>
            <a:ext cx="7313295" cy="566739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095" y="612775"/>
            <a:ext cx="7313295" cy="4114800"/>
          </a:xfrm>
        </p:spPr>
        <p:txBody>
          <a:bodyPr/>
          <a:lstStyle>
            <a:lvl1pPr marL="0" indent="0">
              <a:buNone/>
              <a:defRPr sz="43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095" y="5367338"/>
            <a:ext cx="7313295" cy="804863"/>
          </a:xfrm>
        </p:spPr>
        <p:txBody>
          <a:bodyPr/>
          <a:lstStyle>
            <a:lvl1pPr marL="0" indent="0">
              <a:buNone/>
              <a:defRPr sz="19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92589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78884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274639"/>
            <a:ext cx="2742486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441" y="274639"/>
            <a:ext cx="802431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019490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7834" y="2870633"/>
            <a:ext cx="5930678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22207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: Shape 18">
            <a:extLst>
              <a:ext uri="{FF2B5EF4-FFF2-40B4-BE49-F238E27FC236}">
                <a16:creationId xmlns="" xmlns:a16="http://schemas.microsoft.com/office/drawing/2014/main" id="{40072922-33C4-4B41-B07E-A2C165941FC0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9" name="Rectangle 8">
            <a:extLst>
              <a:ext uri="{FF2B5EF4-FFF2-40B4-BE49-F238E27FC236}">
                <a16:creationId xmlns="" xmlns:a16="http://schemas.microsoft.com/office/drawing/2014/main" id="{06E5C63D-C7C9-4425-B5F5-CDC2151D9BE1}"/>
              </a:ext>
            </a:extLst>
          </p:cNvPr>
          <p:cNvSpPr/>
          <p:nvPr userDrawn="1"/>
        </p:nvSpPr>
        <p:spPr>
          <a:xfrm>
            <a:off x="0" y="3573016"/>
            <a:ext cx="12188825" cy="32849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C6F62FE-A218-4FF4-BF4B-A352B043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</p:spPr>
        <p:txBody>
          <a:bodyPr lIns="0" rIns="0"/>
          <a:lstStyle>
            <a:lvl1pPr>
              <a:defRPr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81EF826-198D-4368-A76F-9E1DBEF4FFBE}"/>
              </a:ext>
            </a:extLst>
          </p:cNvPr>
          <p:cNvSpPr/>
          <p:nvPr userDrawn="1"/>
        </p:nvSpPr>
        <p:spPr>
          <a:xfrm>
            <a:off x="0" y="267419"/>
            <a:ext cx="333772" cy="7332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77DFC7F0-CE29-402B-AD65-76FC395728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970941"/>
            <a:ext cx="10969625" cy="412651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>
              <a:buFontTx/>
              <a:buNone/>
              <a:defRPr/>
            </a:lvl2pPr>
            <a:lvl3pPr marL="1218986" indent="0">
              <a:buFontTx/>
              <a:buNone/>
              <a:defRPr/>
            </a:lvl3pPr>
            <a:lvl4pPr marL="1828480" indent="0">
              <a:buFontTx/>
              <a:buNone/>
              <a:defRPr/>
            </a:lvl4pPr>
            <a:lvl5pPr marL="2437973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D51E1A2C-83B3-4044-A99E-E73695BA6D8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80583" y="1700213"/>
            <a:ext cx="2498641" cy="172878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20" name="Picture Placeholder 2">
            <a:extLst>
              <a:ext uri="{FF2B5EF4-FFF2-40B4-BE49-F238E27FC236}">
                <a16:creationId xmlns="" xmlns:a16="http://schemas.microsoft.com/office/drawing/2014/main" id="{6B5483CB-2629-4B4B-B1D4-0AC4B7596B6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445003" y="1700213"/>
            <a:ext cx="2498641" cy="172878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  <p:sp>
        <p:nvSpPr>
          <p:cNvPr id="21" name="Picture Placeholder 2">
            <a:extLst>
              <a:ext uri="{FF2B5EF4-FFF2-40B4-BE49-F238E27FC236}">
                <a16:creationId xmlns="" xmlns:a16="http://schemas.microsoft.com/office/drawing/2014/main" id="{F1D0B764-F38F-4B40-9632-5241D6EB003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09422" y="1700213"/>
            <a:ext cx="2498641" cy="172878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020264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eatured Proje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: Shape 11">
            <a:extLst>
              <a:ext uri="{FF2B5EF4-FFF2-40B4-BE49-F238E27FC236}">
                <a16:creationId xmlns="" xmlns:a16="http://schemas.microsoft.com/office/drawing/2014/main" id="{2D19CCD7-AB85-4AD6-9151-9EE71B428A6C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C6F62FE-A218-4FF4-BF4B-A352B043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</p:spPr>
        <p:txBody>
          <a:bodyPr lIns="0" rIns="0"/>
          <a:lstStyle>
            <a:lvl1pPr>
              <a:defRPr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81EF826-198D-4368-A76F-9E1DBEF4FFBE}"/>
              </a:ext>
            </a:extLst>
          </p:cNvPr>
          <p:cNvSpPr/>
          <p:nvPr userDrawn="1"/>
        </p:nvSpPr>
        <p:spPr>
          <a:xfrm>
            <a:off x="0" y="267419"/>
            <a:ext cx="333772" cy="7332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77DFC7F0-CE29-402B-AD65-76FC395728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970941"/>
            <a:ext cx="10969625" cy="412651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>
              <a:buFontTx/>
              <a:buNone/>
              <a:defRPr/>
            </a:lvl2pPr>
            <a:lvl3pPr marL="1218986" indent="0">
              <a:buFontTx/>
              <a:buNone/>
              <a:defRPr/>
            </a:lvl3pPr>
            <a:lvl4pPr marL="1828480" indent="0">
              <a:buFontTx/>
              <a:buNone/>
              <a:defRPr/>
            </a:lvl4pPr>
            <a:lvl5pPr marL="2437973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3657E366-AA36-4EA9-A94C-3FF4A02D967C}"/>
              </a:ext>
            </a:extLst>
          </p:cNvPr>
          <p:cNvSpPr>
            <a:spLocks noGrp="1"/>
          </p:cNvSpPr>
          <p:nvPr userDrawn="1">
            <p:ph type="pic" sz="quarter" idx="14"/>
          </p:nvPr>
        </p:nvSpPr>
        <p:spPr>
          <a:xfrm>
            <a:off x="598312" y="1701356"/>
            <a:ext cx="2483556" cy="18716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27" name="Picture Placeholder 2">
            <a:extLst>
              <a:ext uri="{FF2B5EF4-FFF2-40B4-BE49-F238E27FC236}">
                <a16:creationId xmlns="" xmlns:a16="http://schemas.microsoft.com/office/drawing/2014/main" id="{437DC947-2998-43CA-B59E-37442782D446}"/>
              </a:ext>
            </a:extLst>
          </p:cNvPr>
          <p:cNvSpPr>
            <a:spLocks noGrp="1"/>
          </p:cNvSpPr>
          <p:nvPr userDrawn="1">
            <p:ph type="pic" sz="quarter" idx="15"/>
          </p:nvPr>
        </p:nvSpPr>
        <p:spPr>
          <a:xfrm>
            <a:off x="3428957" y="1701356"/>
            <a:ext cx="2484988" cy="18716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34" name="Picture Placeholder 2">
            <a:extLst>
              <a:ext uri="{FF2B5EF4-FFF2-40B4-BE49-F238E27FC236}">
                <a16:creationId xmlns="" xmlns:a16="http://schemas.microsoft.com/office/drawing/2014/main" id="{1900B230-BD75-4B1F-90C4-CE41EBE6D32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239891" y="1701356"/>
            <a:ext cx="2510788" cy="18716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35" name="Picture Placeholder 2">
            <a:extLst>
              <a:ext uri="{FF2B5EF4-FFF2-40B4-BE49-F238E27FC236}">
                <a16:creationId xmlns="" xmlns:a16="http://schemas.microsoft.com/office/drawing/2014/main" id="{6EA71213-0238-4B27-92EB-BD1C4F27B11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062114" y="1701356"/>
            <a:ext cx="2510788" cy="1871660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18069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: Shape 13">
            <a:extLst>
              <a:ext uri="{FF2B5EF4-FFF2-40B4-BE49-F238E27FC236}">
                <a16:creationId xmlns="" xmlns:a16="http://schemas.microsoft.com/office/drawing/2014/main" id="{C403490C-C0DD-4983-B376-EA874F04B364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="" xmlns:a16="http://schemas.microsoft.com/office/drawing/2014/main" id="{9C6F62FE-A218-4FF4-BF4B-A352B0436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</p:spPr>
        <p:txBody>
          <a:bodyPr lIns="0" rIns="0"/>
          <a:lstStyle>
            <a:lvl1pPr>
              <a:defRPr b="1">
                <a:solidFill>
                  <a:schemeClr val="accent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181EF826-198D-4368-A76F-9E1DBEF4FFBE}"/>
              </a:ext>
            </a:extLst>
          </p:cNvPr>
          <p:cNvSpPr/>
          <p:nvPr userDrawn="1"/>
        </p:nvSpPr>
        <p:spPr>
          <a:xfrm>
            <a:off x="0" y="267419"/>
            <a:ext cx="333772" cy="7332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 Placeholder 9">
            <a:extLst>
              <a:ext uri="{FF2B5EF4-FFF2-40B4-BE49-F238E27FC236}">
                <a16:creationId xmlns="" xmlns:a16="http://schemas.microsoft.com/office/drawing/2014/main" id="{77DFC7F0-CE29-402B-AD65-76FC395728E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09600" y="970941"/>
            <a:ext cx="10969625" cy="412651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609494" indent="0">
              <a:buFontTx/>
              <a:buNone/>
              <a:defRPr/>
            </a:lvl2pPr>
            <a:lvl3pPr marL="1218986" indent="0">
              <a:buFontTx/>
              <a:buNone/>
              <a:defRPr/>
            </a:lvl3pPr>
            <a:lvl4pPr marL="1828480" indent="0">
              <a:buFontTx/>
              <a:buNone/>
              <a:defRPr/>
            </a:lvl4pPr>
            <a:lvl5pPr marL="2437973" indent="0">
              <a:buFontTx/>
              <a:buNone/>
              <a:defRPr/>
            </a:lvl5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sp>
        <p:nvSpPr>
          <p:cNvPr id="2" name="Oval 1">
            <a:extLst>
              <a:ext uri="{FF2B5EF4-FFF2-40B4-BE49-F238E27FC236}">
                <a16:creationId xmlns="" xmlns:a16="http://schemas.microsoft.com/office/drawing/2014/main" id="{D2FBF3A1-F236-4469-979F-4258324891A0}"/>
              </a:ext>
            </a:extLst>
          </p:cNvPr>
          <p:cNvSpPr/>
          <p:nvPr userDrawn="1"/>
        </p:nvSpPr>
        <p:spPr>
          <a:xfrm>
            <a:off x="5179911" y="1988840"/>
            <a:ext cx="1829002" cy="1829002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Oval 18">
            <a:extLst>
              <a:ext uri="{FF2B5EF4-FFF2-40B4-BE49-F238E27FC236}">
                <a16:creationId xmlns="" xmlns:a16="http://schemas.microsoft.com/office/drawing/2014/main" id="{5CF5E000-422C-46F8-A195-B56047F387FB}"/>
              </a:ext>
            </a:extLst>
          </p:cNvPr>
          <p:cNvSpPr/>
          <p:nvPr userDrawn="1"/>
        </p:nvSpPr>
        <p:spPr>
          <a:xfrm>
            <a:off x="5179911" y="3991643"/>
            <a:ext cx="1829002" cy="1829002"/>
          </a:xfrm>
          <a:prstGeom prst="ellipse">
            <a:avLst/>
          </a:prstGeom>
          <a:solidFill>
            <a:schemeClr val="accent1"/>
          </a:solidFill>
          <a:ln w="5715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Picture Placeholder 19">
            <a:extLst>
              <a:ext uri="{FF2B5EF4-FFF2-40B4-BE49-F238E27FC236}">
                <a16:creationId xmlns="" xmlns:a16="http://schemas.microsoft.com/office/drawing/2014/main" id="{8B4ED220-3D5A-42B3-A950-15ECEBA58E86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51488" y="2290996"/>
            <a:ext cx="1223963" cy="122555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22" name="Picture Placeholder 19">
            <a:extLst>
              <a:ext uri="{FF2B5EF4-FFF2-40B4-BE49-F238E27FC236}">
                <a16:creationId xmlns="" xmlns:a16="http://schemas.microsoft.com/office/drawing/2014/main" id="{9FEA6652-3D1F-43EE-B32C-FB752362A0DE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2847" y="2290996"/>
            <a:ext cx="1223963" cy="122555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23" name="Picture Placeholder 19">
            <a:extLst>
              <a:ext uri="{FF2B5EF4-FFF2-40B4-BE49-F238E27FC236}">
                <a16:creationId xmlns="" xmlns:a16="http://schemas.microsoft.com/office/drawing/2014/main" id="{4C7D7BA5-A821-45C6-A829-C61F00A8CC1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51488" y="4306228"/>
            <a:ext cx="1223963" cy="122555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24" name="Picture Placeholder 19">
            <a:extLst>
              <a:ext uri="{FF2B5EF4-FFF2-40B4-BE49-F238E27FC236}">
                <a16:creationId xmlns="" xmlns:a16="http://schemas.microsoft.com/office/drawing/2014/main" id="{B4FF7CDE-8CFB-4605-8C59-25CCE0EA6D8D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692847" y="4306228"/>
            <a:ext cx="1223963" cy="1225550"/>
          </a:xfrm>
          <a:prstGeom prst="ellipse">
            <a:avLst/>
          </a:prstGeom>
          <a:solidFill>
            <a:schemeClr val="bg1">
              <a:lumMod val="85000"/>
            </a:schemeClr>
          </a:solidFill>
        </p:spPr>
        <p:txBody>
          <a:bodyPr anchor="ctr">
            <a:normAutofit/>
          </a:bodyPr>
          <a:lstStyle>
            <a:lvl1pPr marL="0" indent="0" algn="ctr">
              <a:buFontTx/>
              <a:buNone/>
              <a:defRPr sz="14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39725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="" xmlns:a16="http://schemas.microsoft.com/office/drawing/2014/main" id="{62448AEA-8FD6-461E-AC3D-1FD529D4B582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ext Placeholder 12">
            <a:extLst>
              <a:ext uri="{FF2B5EF4-FFF2-40B4-BE49-F238E27FC236}">
                <a16:creationId xmlns="" xmlns:a16="http://schemas.microsoft.com/office/drawing/2014/main" id="{D0AD1238-EC5A-403E-B5C2-D1E0B7D52754}"/>
              </a:ext>
            </a:extLst>
          </p:cNvPr>
          <p:cNvSpPr>
            <a:spLocks noGrp="1"/>
          </p:cNvSpPr>
          <p:nvPr userDrawn="1">
            <p:ph type="body" sz="quarter" idx="13"/>
          </p:nvPr>
        </p:nvSpPr>
        <p:spPr>
          <a:xfrm>
            <a:off x="5086350" y="551082"/>
            <a:ext cx="6499225" cy="605452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sp>
        <p:nvSpPr>
          <p:cNvPr id="33" name="Text Placeholder 12">
            <a:extLst>
              <a:ext uri="{FF2B5EF4-FFF2-40B4-BE49-F238E27FC236}">
                <a16:creationId xmlns="" xmlns:a16="http://schemas.microsoft.com/office/drawing/2014/main" id="{2CA630E1-973F-4371-95DA-3F964B9B52B4}"/>
              </a:ext>
            </a:extLst>
          </p:cNvPr>
          <p:cNvSpPr>
            <a:spLocks noGrp="1"/>
          </p:cNvSpPr>
          <p:nvPr userDrawn="1">
            <p:ph type="body" sz="quarter" idx="14"/>
          </p:nvPr>
        </p:nvSpPr>
        <p:spPr>
          <a:xfrm>
            <a:off x="5086350" y="1100699"/>
            <a:ext cx="6499225" cy="515421"/>
          </a:xfrm>
        </p:spPr>
        <p:txBody>
          <a:bodyPr lIns="0" rIns="0">
            <a:noAutofit/>
          </a:bodyPr>
          <a:lstStyle>
            <a:lvl1pPr marL="0" indent="0">
              <a:buFontTx/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sp>
        <p:nvSpPr>
          <p:cNvPr id="37" name="Picture Placeholder 36">
            <a:extLst>
              <a:ext uri="{FF2B5EF4-FFF2-40B4-BE49-F238E27FC236}">
                <a16:creationId xmlns="" xmlns:a16="http://schemas.microsoft.com/office/drawing/2014/main" id="{9F20B0CB-EAF3-49FB-A486-CE4A0226D750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86300" y="3573016"/>
            <a:ext cx="2134783" cy="1872206"/>
          </a:xfrm>
          <a:custGeom>
            <a:avLst/>
            <a:gdLst>
              <a:gd name="connsiteX0" fmla="*/ 0 w 2134783"/>
              <a:gd name="connsiteY0" fmla="*/ 0 h 1872206"/>
              <a:gd name="connsiteX1" fmla="*/ 2134783 w 2134783"/>
              <a:gd name="connsiteY1" fmla="*/ 0 h 1872206"/>
              <a:gd name="connsiteX2" fmla="*/ 2134783 w 2134783"/>
              <a:gd name="connsiteY2" fmla="*/ 1872206 h 1872206"/>
              <a:gd name="connsiteX3" fmla="*/ 0 w 2134783"/>
              <a:gd name="connsiteY3" fmla="*/ 1872206 h 187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4783" h="1872206">
                <a:moveTo>
                  <a:pt x="0" y="0"/>
                </a:moveTo>
                <a:lnTo>
                  <a:pt x="2134783" y="0"/>
                </a:lnTo>
                <a:lnTo>
                  <a:pt x="2134783" y="1872206"/>
                </a:lnTo>
                <a:lnTo>
                  <a:pt x="0" y="187220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endParaRPr lang="en-IN"/>
          </a:p>
        </p:txBody>
      </p:sp>
      <p:sp>
        <p:nvSpPr>
          <p:cNvPr id="38" name="Picture Placeholder 37">
            <a:extLst>
              <a:ext uri="{FF2B5EF4-FFF2-40B4-BE49-F238E27FC236}">
                <a16:creationId xmlns="" xmlns:a16="http://schemas.microsoft.com/office/drawing/2014/main" id="{66DBDB99-159D-4BCC-922C-8731F776C71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268766" y="3573016"/>
            <a:ext cx="2134783" cy="1872206"/>
          </a:xfrm>
          <a:custGeom>
            <a:avLst/>
            <a:gdLst>
              <a:gd name="connsiteX0" fmla="*/ 0 w 2134783"/>
              <a:gd name="connsiteY0" fmla="*/ 0 h 1872206"/>
              <a:gd name="connsiteX1" fmla="*/ 2134783 w 2134783"/>
              <a:gd name="connsiteY1" fmla="*/ 0 h 1872206"/>
              <a:gd name="connsiteX2" fmla="*/ 2134783 w 2134783"/>
              <a:gd name="connsiteY2" fmla="*/ 1872206 h 1872206"/>
              <a:gd name="connsiteX3" fmla="*/ 0 w 2134783"/>
              <a:gd name="connsiteY3" fmla="*/ 1872206 h 187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4783" h="1872206">
                <a:moveTo>
                  <a:pt x="0" y="0"/>
                </a:moveTo>
                <a:lnTo>
                  <a:pt x="2134783" y="0"/>
                </a:lnTo>
                <a:lnTo>
                  <a:pt x="2134783" y="1872206"/>
                </a:lnTo>
                <a:lnTo>
                  <a:pt x="0" y="187220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39" name="Picture Placeholder 38">
            <a:extLst>
              <a:ext uri="{FF2B5EF4-FFF2-40B4-BE49-F238E27FC236}">
                <a16:creationId xmlns="" xmlns:a16="http://schemas.microsoft.com/office/drawing/2014/main" id="{1CFA485B-3C79-4711-AEFD-6EA48A1BA97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451232" y="3573016"/>
            <a:ext cx="2134783" cy="1872206"/>
          </a:xfrm>
          <a:custGeom>
            <a:avLst/>
            <a:gdLst>
              <a:gd name="connsiteX0" fmla="*/ 0 w 2134783"/>
              <a:gd name="connsiteY0" fmla="*/ 0 h 1872206"/>
              <a:gd name="connsiteX1" fmla="*/ 2134783 w 2134783"/>
              <a:gd name="connsiteY1" fmla="*/ 0 h 1872206"/>
              <a:gd name="connsiteX2" fmla="*/ 2134783 w 2134783"/>
              <a:gd name="connsiteY2" fmla="*/ 1872206 h 1872206"/>
              <a:gd name="connsiteX3" fmla="*/ 0 w 2134783"/>
              <a:gd name="connsiteY3" fmla="*/ 1872206 h 18722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34783" h="1872206">
                <a:moveTo>
                  <a:pt x="0" y="0"/>
                </a:moveTo>
                <a:lnTo>
                  <a:pt x="2134783" y="0"/>
                </a:lnTo>
                <a:lnTo>
                  <a:pt x="2134783" y="1872206"/>
                </a:lnTo>
                <a:lnTo>
                  <a:pt x="0" y="1872206"/>
                </a:lnTo>
                <a:close/>
              </a:path>
            </a:pathLst>
          </a:custGeom>
        </p:spPr>
        <p:txBody>
          <a:bodyPr wrap="square">
            <a:noAutofit/>
          </a:bodyPr>
          <a:lstStyle>
            <a:lvl1pPr marL="0" indent="0">
              <a:buFontTx/>
              <a:buNone/>
              <a:defRPr sz="2000">
                <a:solidFill>
                  <a:schemeClr val="bg1"/>
                </a:solidFill>
              </a:defRPr>
            </a:lvl1pPr>
          </a:lstStyle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0080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alle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="" xmlns:a16="http://schemas.microsoft.com/office/drawing/2014/main" id="{C23F811D-E035-477F-BC73-6FB5409854F4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ext Placeholder 12">
            <a:extLst>
              <a:ext uri="{FF2B5EF4-FFF2-40B4-BE49-F238E27FC236}">
                <a16:creationId xmlns="" xmlns:a16="http://schemas.microsoft.com/office/drawing/2014/main" id="{C60448AE-CEA2-438A-AA77-6DBCFE448D9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6350" y="551082"/>
            <a:ext cx="6499225" cy="605452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sp>
        <p:nvSpPr>
          <p:cNvPr id="11" name="Text Placeholder 12">
            <a:extLst>
              <a:ext uri="{FF2B5EF4-FFF2-40B4-BE49-F238E27FC236}">
                <a16:creationId xmlns="" xmlns:a16="http://schemas.microsoft.com/office/drawing/2014/main" id="{63FC0189-1D9B-40D1-90B6-3B3507B125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86350" y="1100699"/>
            <a:ext cx="6499225" cy="515421"/>
          </a:xfrm>
        </p:spPr>
        <p:txBody>
          <a:bodyPr lIns="0" rIns="0">
            <a:noAutofit/>
          </a:bodyPr>
          <a:lstStyle>
            <a:lvl1pPr marL="0" indent="0">
              <a:buFontTx/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938773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="" xmlns:a16="http://schemas.microsoft.com/office/drawing/2014/main" id="{2F900862-F812-4E34-9022-2FC6494B674A}"/>
              </a:ext>
            </a:extLst>
          </p:cNvPr>
          <p:cNvSpPr>
            <a:spLocks/>
          </p:cNvSpPr>
          <p:nvPr userDrawn="1"/>
        </p:nvSpPr>
        <p:spPr bwMode="auto">
          <a:xfrm>
            <a:off x="0" y="-3938"/>
            <a:ext cx="12188824" cy="6862478"/>
          </a:xfrm>
          <a:custGeom>
            <a:avLst/>
            <a:gdLst>
              <a:gd name="connsiteX0" fmla="*/ 9767862 w 12188824"/>
              <a:gd name="connsiteY0" fmla="*/ 3591325 h 6862478"/>
              <a:gd name="connsiteX1" fmla="*/ 9899546 w 12188824"/>
              <a:gd name="connsiteY1" fmla="*/ 3644748 h 6862478"/>
              <a:gd name="connsiteX2" fmla="*/ 9899546 w 12188824"/>
              <a:gd name="connsiteY2" fmla="*/ 3911859 h 6862478"/>
              <a:gd name="connsiteX3" fmla="*/ 9897839 w 12188824"/>
              <a:gd name="connsiteY3" fmla="*/ 3912978 h 6862478"/>
              <a:gd name="connsiteX4" fmla="*/ 9899211 w 12188824"/>
              <a:gd name="connsiteY4" fmla="*/ 3914350 h 6862478"/>
              <a:gd name="connsiteX5" fmla="*/ 6947176 w 12188824"/>
              <a:gd name="connsiteY5" fmla="*/ 6861937 h 6862478"/>
              <a:gd name="connsiteX6" fmla="*/ 6414587 w 12188824"/>
              <a:gd name="connsiteY6" fmla="*/ 6861937 h 6862478"/>
              <a:gd name="connsiteX7" fmla="*/ 9630137 w 12188824"/>
              <a:gd name="connsiteY7" fmla="*/ 3645275 h 6862478"/>
              <a:gd name="connsiteX8" fmla="*/ 9630905 w 12188824"/>
              <a:gd name="connsiteY8" fmla="*/ 3646043 h 6862478"/>
              <a:gd name="connsiteX9" fmla="*/ 9631715 w 12188824"/>
              <a:gd name="connsiteY9" fmla="*/ 3644748 h 6862478"/>
              <a:gd name="connsiteX10" fmla="*/ 9767862 w 12188824"/>
              <a:gd name="connsiteY10" fmla="*/ 3591325 h 6862478"/>
              <a:gd name="connsiteX11" fmla="*/ 4757494 w 12188824"/>
              <a:gd name="connsiteY11" fmla="*/ 1042910 h 6862478"/>
              <a:gd name="connsiteX12" fmla="*/ 5529879 w 12188824"/>
              <a:gd name="connsiteY12" fmla="*/ 1359067 h 6862478"/>
              <a:gd name="connsiteX13" fmla="*/ 5529879 w 12188824"/>
              <a:gd name="connsiteY13" fmla="*/ 2896807 h 6862478"/>
              <a:gd name="connsiteX14" fmla="*/ 5529674 w 12188824"/>
              <a:gd name="connsiteY14" fmla="*/ 2896992 h 6862478"/>
              <a:gd name="connsiteX15" fmla="*/ 5529736 w 12188824"/>
              <a:gd name="connsiteY15" fmla="*/ 2897055 h 6862478"/>
              <a:gd name="connsiteX16" fmla="*/ 1564312 w 12188824"/>
              <a:gd name="connsiteY16" fmla="*/ 6862478 h 6862478"/>
              <a:gd name="connsiteX17" fmla="*/ 0 w 12188824"/>
              <a:gd name="connsiteY17" fmla="*/ 6862478 h 6862478"/>
              <a:gd name="connsiteX18" fmla="*/ 0 w 12188824"/>
              <a:gd name="connsiteY18" fmla="*/ 5342325 h 6862478"/>
              <a:gd name="connsiteX19" fmla="*/ 3988160 w 12188824"/>
              <a:gd name="connsiteY19" fmla="*/ 1360788 h 6862478"/>
              <a:gd name="connsiteX20" fmla="*/ 3989570 w 12188824"/>
              <a:gd name="connsiteY20" fmla="*/ 1359067 h 6862478"/>
              <a:gd name="connsiteX21" fmla="*/ 4757494 w 12188824"/>
              <a:gd name="connsiteY21" fmla="*/ 1042910 h 6862478"/>
              <a:gd name="connsiteX22" fmla="*/ 3710411 w 12188824"/>
              <a:gd name="connsiteY22" fmla="*/ 0 h 6862478"/>
              <a:gd name="connsiteX23" fmla="*/ 4245830 w 12188824"/>
              <a:gd name="connsiteY23" fmla="*/ 0 h 6862478"/>
              <a:gd name="connsiteX24" fmla="*/ 588411 w 12188824"/>
              <a:gd name="connsiteY24" fmla="*/ 3645275 h 6862478"/>
              <a:gd name="connsiteX25" fmla="*/ 588200 w 12188824"/>
              <a:gd name="connsiteY25" fmla="*/ 3645059 h 6862478"/>
              <a:gd name="connsiteX26" fmla="*/ 527740 w 12188824"/>
              <a:gd name="connsiteY26" fmla="*/ 3684767 h 6862478"/>
              <a:gd name="connsiteX27" fmla="*/ 326868 w 12188824"/>
              <a:gd name="connsiteY27" fmla="*/ 3644701 h 6862478"/>
              <a:gd name="connsiteX28" fmla="*/ 326868 w 12188824"/>
              <a:gd name="connsiteY28" fmla="*/ 3377590 h 6862478"/>
              <a:gd name="connsiteX29" fmla="*/ 331357 w 12188824"/>
              <a:gd name="connsiteY29" fmla="*/ 3374641 h 6862478"/>
              <a:gd name="connsiteX30" fmla="*/ 9362881 w 12188824"/>
              <a:gd name="connsiteY30" fmla="*/ 0 h 6862478"/>
              <a:gd name="connsiteX31" fmla="*/ 11962512 w 12188824"/>
              <a:gd name="connsiteY31" fmla="*/ 0 h 6862478"/>
              <a:gd name="connsiteX32" fmla="*/ 11962512 w 12188824"/>
              <a:gd name="connsiteY32" fmla="*/ 0 h 6862478"/>
              <a:gd name="connsiteX33" fmla="*/ 12188824 w 12188824"/>
              <a:gd name="connsiteY33" fmla="*/ 0 h 6862478"/>
              <a:gd name="connsiteX34" fmla="*/ 12188824 w 12188824"/>
              <a:gd name="connsiteY34" fmla="*/ 279302 h 6862478"/>
              <a:gd name="connsiteX35" fmla="*/ 9215738 w 12188824"/>
              <a:gd name="connsiteY35" fmla="*/ 3246880 h 6862478"/>
              <a:gd name="connsiteX36" fmla="*/ 9210177 w 12188824"/>
              <a:gd name="connsiteY36" fmla="*/ 3253408 h 6862478"/>
              <a:gd name="connsiteX37" fmla="*/ 8764072 w 12188824"/>
              <a:gd name="connsiteY37" fmla="*/ 3253408 h 6862478"/>
              <a:gd name="connsiteX38" fmla="*/ 8737355 w 12188824"/>
              <a:gd name="connsiteY38" fmla="*/ 3220478 h 6862478"/>
              <a:gd name="connsiteX39" fmla="*/ 5093641 w 12188824"/>
              <a:gd name="connsiteY39" fmla="*/ 6858904 h 6862478"/>
              <a:gd name="connsiteX40" fmla="*/ 2494012 w 12188824"/>
              <a:gd name="connsiteY40" fmla="*/ 6858904 h 68624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2188824" h="6862478">
                <a:moveTo>
                  <a:pt x="9767862" y="3591325"/>
                </a:moveTo>
                <a:cubicBezTo>
                  <a:pt x="9816221" y="3591325"/>
                  <a:pt x="9863835" y="3609133"/>
                  <a:pt x="9899546" y="3644748"/>
                </a:cubicBezTo>
                <a:cubicBezTo>
                  <a:pt x="9970967" y="3721913"/>
                  <a:pt x="9970967" y="3840629"/>
                  <a:pt x="9899546" y="3911859"/>
                </a:cubicBezTo>
                <a:lnTo>
                  <a:pt x="9897839" y="3912978"/>
                </a:lnTo>
                <a:lnTo>
                  <a:pt x="9899211" y="3914350"/>
                </a:lnTo>
                <a:lnTo>
                  <a:pt x="6947176" y="6861937"/>
                </a:lnTo>
                <a:lnTo>
                  <a:pt x="6414587" y="6861937"/>
                </a:lnTo>
                <a:lnTo>
                  <a:pt x="9630137" y="3645275"/>
                </a:lnTo>
                <a:lnTo>
                  <a:pt x="9630905" y="3646043"/>
                </a:lnTo>
                <a:lnTo>
                  <a:pt x="9631715" y="3644748"/>
                </a:lnTo>
                <a:cubicBezTo>
                  <a:pt x="9670402" y="3609133"/>
                  <a:pt x="9719504" y="3591325"/>
                  <a:pt x="9767862" y="3591325"/>
                </a:cubicBezTo>
                <a:close/>
                <a:moveTo>
                  <a:pt x="4757494" y="1042910"/>
                </a:moveTo>
                <a:cubicBezTo>
                  <a:pt x="5036266" y="1042910"/>
                  <a:pt x="5315782" y="1148296"/>
                  <a:pt x="5529879" y="1359067"/>
                </a:cubicBezTo>
                <a:cubicBezTo>
                  <a:pt x="5958073" y="1786547"/>
                  <a:pt x="5958073" y="2475264"/>
                  <a:pt x="5529879" y="2896807"/>
                </a:cubicBezTo>
                <a:lnTo>
                  <a:pt x="5529674" y="2896992"/>
                </a:lnTo>
                <a:lnTo>
                  <a:pt x="5529736" y="2897055"/>
                </a:lnTo>
                <a:lnTo>
                  <a:pt x="1564312" y="6862478"/>
                </a:lnTo>
                <a:lnTo>
                  <a:pt x="0" y="6862478"/>
                </a:lnTo>
                <a:lnTo>
                  <a:pt x="0" y="5342325"/>
                </a:lnTo>
                <a:lnTo>
                  <a:pt x="3988160" y="1360788"/>
                </a:lnTo>
                <a:lnTo>
                  <a:pt x="3989570" y="1359067"/>
                </a:lnTo>
                <a:cubicBezTo>
                  <a:pt x="4200693" y="1148296"/>
                  <a:pt x="4478721" y="1042910"/>
                  <a:pt x="4757494" y="1042910"/>
                </a:cubicBezTo>
                <a:close/>
                <a:moveTo>
                  <a:pt x="3710411" y="0"/>
                </a:moveTo>
                <a:lnTo>
                  <a:pt x="4245830" y="0"/>
                </a:lnTo>
                <a:lnTo>
                  <a:pt x="588411" y="3645275"/>
                </a:lnTo>
                <a:lnTo>
                  <a:pt x="588200" y="3645059"/>
                </a:lnTo>
                <a:lnTo>
                  <a:pt x="527740" y="3684767"/>
                </a:lnTo>
                <a:cubicBezTo>
                  <a:pt x="460783" y="3711478"/>
                  <a:pt x="380433" y="3698123"/>
                  <a:pt x="326868" y="3644701"/>
                </a:cubicBezTo>
                <a:cubicBezTo>
                  <a:pt x="249494" y="3573471"/>
                  <a:pt x="249494" y="3454755"/>
                  <a:pt x="326868" y="3377590"/>
                </a:cubicBezTo>
                <a:lnTo>
                  <a:pt x="331357" y="3374641"/>
                </a:lnTo>
                <a:close/>
                <a:moveTo>
                  <a:pt x="9362881" y="0"/>
                </a:moveTo>
                <a:lnTo>
                  <a:pt x="11962512" y="0"/>
                </a:lnTo>
                <a:lnTo>
                  <a:pt x="11962512" y="0"/>
                </a:lnTo>
                <a:lnTo>
                  <a:pt x="12188824" y="0"/>
                </a:lnTo>
                <a:lnTo>
                  <a:pt x="12188824" y="279302"/>
                </a:lnTo>
                <a:lnTo>
                  <a:pt x="9215738" y="3246880"/>
                </a:lnTo>
                <a:lnTo>
                  <a:pt x="9210177" y="3253408"/>
                </a:lnTo>
                <a:cubicBezTo>
                  <a:pt x="9085267" y="3378117"/>
                  <a:pt x="8888981" y="3378117"/>
                  <a:pt x="8764072" y="3253408"/>
                </a:cubicBezTo>
                <a:lnTo>
                  <a:pt x="8737355" y="3220478"/>
                </a:lnTo>
                <a:lnTo>
                  <a:pt x="5093641" y="6858904"/>
                </a:lnTo>
                <a:lnTo>
                  <a:pt x="2494012" y="6858904"/>
                </a:lnTo>
                <a:close/>
              </a:path>
            </a:pathLst>
          </a:custGeom>
          <a:solidFill>
            <a:schemeClr val="accent1">
              <a:alpha val="2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/>
          <a:p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21115A7A-40DD-4601-B537-0614FDC2C2A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071621" y="1926395"/>
            <a:ext cx="6500438" cy="3302805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en-IN" dirty="0"/>
          </a:p>
        </p:txBody>
      </p:sp>
      <p:sp>
        <p:nvSpPr>
          <p:cNvPr id="16" name="Text Placeholder 12">
            <a:extLst>
              <a:ext uri="{FF2B5EF4-FFF2-40B4-BE49-F238E27FC236}">
                <a16:creationId xmlns="" xmlns:a16="http://schemas.microsoft.com/office/drawing/2014/main" id="{77983BE5-1983-4A7D-9A98-032E4E83170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086350" y="551082"/>
            <a:ext cx="6499225" cy="605452"/>
          </a:xfrm>
        </p:spPr>
        <p:txBody>
          <a:bodyPr lIns="0" tIns="0" rIns="0" bIns="0">
            <a:noAutofit/>
          </a:bodyPr>
          <a:lstStyle>
            <a:lvl1pPr marL="0" indent="0">
              <a:buFontTx/>
              <a:buNone/>
              <a:defRPr sz="36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  <p:sp>
        <p:nvSpPr>
          <p:cNvPr id="17" name="Text Placeholder 12">
            <a:extLst>
              <a:ext uri="{FF2B5EF4-FFF2-40B4-BE49-F238E27FC236}">
                <a16:creationId xmlns="" xmlns:a16="http://schemas.microsoft.com/office/drawing/2014/main" id="{56D521F2-1007-44BB-B6CD-841ECCC0E97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086350" y="1100699"/>
            <a:ext cx="6499225" cy="515421"/>
          </a:xfrm>
        </p:spPr>
        <p:txBody>
          <a:bodyPr lIns="0" rIns="0">
            <a:noAutofit/>
          </a:bodyPr>
          <a:lstStyle>
            <a:lvl1pPr marL="0" indent="0">
              <a:buFontTx/>
              <a:buNone/>
              <a:defRPr sz="20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pPr lvl="0"/>
            <a:r>
              <a:rPr lang="en-US" dirty="0"/>
              <a:t>Edit Master text styles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547009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13" Type="http://schemas.openxmlformats.org/officeDocument/2006/relationships/slideLayout" Target="../slideLayouts/slideLayout3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Relationship Id="rId14" Type="http://schemas.openxmlformats.org/officeDocument/2006/relationships/slideLayout" Target="../slideLayouts/slideLayout3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11/4/2021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9" r:id="rId3"/>
    <p:sldLayoutId id="2147483670" r:id="rId4"/>
    <p:sldLayoutId id="2147483666" r:id="rId5"/>
    <p:sldLayoutId id="2147483662" r:id="rId6"/>
    <p:sldLayoutId id="2147483663" r:id="rId7"/>
    <p:sldLayoutId id="2147483664" r:id="rId8"/>
    <p:sldLayoutId id="2147483665" r:id="rId9"/>
    <p:sldLayoutId id="2147483655" r:id="rId10"/>
    <p:sldLayoutId id="2147483668" r:id="rId11"/>
    <p:sldLayoutId id="2147483667" r:id="rId12"/>
    <p:sldLayoutId id="2147483650" r:id="rId13"/>
    <p:sldLayoutId id="2147483651" r:id="rId14"/>
    <p:sldLayoutId id="2147483652" r:id="rId15"/>
    <p:sldLayoutId id="2147483653" r:id="rId16"/>
    <p:sldLayoutId id="2147483654" r:id="rId17"/>
    <p:sldLayoutId id="2147483656" r:id="rId18"/>
    <p:sldLayoutId id="2147483657" r:id="rId19"/>
    <p:sldLayoutId id="2147483658" r:id="rId20"/>
    <p:sldLayoutId id="2147483659" r:id="rId21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121899" tIns="60949" rIns="121899" bIns="60949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11/5/2021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0973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20" indent="-457120" algn="l" defTabSz="1218987" rtl="0" eaLnBrk="1" latinLnBrk="0" hangingPunct="1">
        <a:spcBef>
          <a:spcPct val="20000"/>
        </a:spcBef>
        <a:buFont typeface="Arial" pitchFamily="34" charset="0"/>
        <a:buChar char="•"/>
        <a:defRPr sz="3600" kern="1200">
          <a:solidFill>
            <a:schemeClr val="tx1"/>
          </a:solidFill>
          <a:latin typeface="+mj-lt"/>
          <a:ea typeface="+mn-ea"/>
          <a:cs typeface="+mn-cs"/>
        </a:defRPr>
      </a:lvl1pPr>
      <a:lvl2pPr marL="990427" indent="-380933" algn="l" defTabSz="1218987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j-lt"/>
          <a:ea typeface="+mn-ea"/>
          <a:cs typeface="+mn-cs"/>
        </a:defRPr>
      </a:lvl2pPr>
      <a:lvl3pPr marL="152373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3pPr>
      <a:lvl4pPr marL="2133227" indent="-304747" algn="l" defTabSz="1218987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j-lt"/>
          <a:ea typeface="+mn-ea"/>
          <a:cs typeface="+mn-cs"/>
        </a:defRPr>
      </a:lvl4pPr>
      <a:lvl5pPr marL="2742720" indent="-304747" algn="l" defTabSz="1218987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j-lt"/>
          <a:ea typeface="+mn-ea"/>
          <a:cs typeface="+mn-cs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jpg"/><Relationship Id="rId5" Type="http://schemas.openxmlformats.org/officeDocument/2006/relationships/image" Target="../media/image7.jp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: Rounded Corners 1"/>
          <p:cNvSpPr/>
          <p:nvPr/>
        </p:nvSpPr>
        <p:spPr>
          <a:xfrm>
            <a:off x="2847472" y="5517232"/>
            <a:ext cx="5945889" cy="1008112"/>
          </a:xfrm>
          <a:prstGeom prst="round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19" tIns="34259" rIns="68519" bIns="34259" rtlCol="0" anchor="ctr"/>
          <a:lstStyle/>
          <a:p>
            <a:pPr algn="ctr" rtl="1">
              <a:lnSpc>
                <a:spcPct val="115000"/>
              </a:lnSpc>
            </a:pPr>
            <a:r>
              <a:rPr lang="fa-IR" sz="2800" b="1" dirty="0" smtClean="0">
                <a:solidFill>
                  <a:srgbClr val="FFC000"/>
                </a:solidFill>
                <a:ea typeface="Calibri"/>
                <a:cs typeface="B Titr" pitchFamily="2" charset="-78"/>
              </a:rPr>
              <a:t>انجمن ترویج فرهنگ مسئولیت اجتماعی </a:t>
            </a:r>
            <a:r>
              <a:rPr lang="fa-IR" sz="2800" b="1" dirty="0">
                <a:solidFill>
                  <a:srgbClr val="FFC000"/>
                </a:solidFill>
                <a:ea typeface="Calibri"/>
                <a:cs typeface="B Titr" pitchFamily="2" charset="-78"/>
              </a:rPr>
              <a:t> </a:t>
            </a:r>
            <a:endParaRPr lang="fa-IR" sz="2800" b="1" dirty="0" smtClean="0">
              <a:solidFill>
                <a:srgbClr val="FFC000"/>
              </a:solidFill>
              <a:ea typeface="Calibri"/>
              <a:cs typeface="B Titr" pitchFamily="2" charset="-78"/>
            </a:endParaRPr>
          </a:p>
          <a:p>
            <a:pPr algn="ctr" rtl="1">
              <a:lnSpc>
                <a:spcPct val="115000"/>
              </a:lnSpc>
            </a:pPr>
            <a:r>
              <a:rPr lang="fa-IR" sz="2800" b="1" dirty="0" smtClean="0">
                <a:solidFill>
                  <a:srgbClr val="FFC000"/>
                </a:solidFill>
                <a:ea typeface="Calibri"/>
                <a:cs typeface="B Titr" pitchFamily="2" charset="-78"/>
              </a:rPr>
              <a:t>مرکز </a:t>
            </a:r>
            <a:r>
              <a:rPr lang="fa-IR" sz="2800" b="1" dirty="0" smtClean="0">
                <a:solidFill>
                  <a:srgbClr val="FFC000"/>
                </a:solidFill>
                <a:ea typeface="Calibri"/>
                <a:cs typeface="B Titr" pitchFamily="2" charset="-78"/>
              </a:rPr>
              <a:t>مطالعات و تحقیقات </a:t>
            </a:r>
            <a:r>
              <a:rPr lang="fa-IR" sz="2800" b="1" dirty="0" smtClean="0">
                <a:solidFill>
                  <a:srgbClr val="FFC000"/>
                </a:solidFill>
                <a:ea typeface="Calibri"/>
                <a:cs typeface="B Titr" pitchFamily="2" charset="-78"/>
              </a:rPr>
              <a:t>زنان دانشگاه تهران</a:t>
            </a:r>
            <a:endParaRPr lang="fa-IR" sz="2800" b="1" dirty="0" smtClean="0">
              <a:solidFill>
                <a:srgbClr val="FFC000"/>
              </a:solidFill>
              <a:ea typeface="Calibri"/>
              <a:cs typeface="B Titr" pitchFamily="2" charset="-78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220628" y="2924944"/>
            <a:ext cx="710002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213" rtl="1"/>
            <a:r>
              <a:rPr lang="fa-IR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MRT_Beirut Heading" pitchFamily="2" charset="-78"/>
              </a:rPr>
              <a:t>مولفه‌های سلامت روان </a:t>
            </a:r>
            <a:endParaRPr lang="fa-IR" sz="4800" b="1" dirty="0" smtClean="0">
              <a:solidFill>
                <a:srgbClr val="FFFF00"/>
              </a:solidFill>
              <a:latin typeface="Arial" panose="020B0604020202020204" pitchFamily="34" charset="0"/>
              <a:cs typeface="MRT_Beirut Heading" pitchFamily="2" charset="-78"/>
            </a:endParaRPr>
          </a:p>
          <a:p>
            <a:pPr algn="ctr" defTabSz="685213" rtl="1"/>
            <a:r>
              <a:rPr lang="fa-IR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MRT_Beirut Heading" pitchFamily="2" charset="-78"/>
              </a:rPr>
              <a:t>و </a:t>
            </a:r>
            <a:r>
              <a:rPr lang="fa-IR" sz="4800" b="1" dirty="0" smtClean="0">
                <a:solidFill>
                  <a:srgbClr val="FFFF00"/>
                </a:solidFill>
                <a:latin typeface="Arial" panose="020B0604020202020204" pitchFamily="34" charset="0"/>
                <a:cs typeface="MRT_Beirut Heading" pitchFamily="2" charset="-78"/>
              </a:rPr>
              <a:t>اثرگذاری شرایط اجتماعی بر آن</a:t>
            </a:r>
            <a:endParaRPr lang="fa-IR" sz="4800" b="1" dirty="0">
              <a:solidFill>
                <a:srgbClr val="FFFF00"/>
              </a:solidFill>
              <a:latin typeface="Arial" panose="020B0604020202020204" pitchFamily="34" charset="0"/>
              <a:cs typeface="MRT_Beirut Heading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9601" y="439927"/>
            <a:ext cx="1620000" cy="162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4411" y="404664"/>
            <a:ext cx="1659962" cy="1620000"/>
          </a:xfrm>
          <a:prstGeom prst="rect">
            <a:avLst/>
          </a:prstGeom>
        </p:spPr>
      </p:pic>
      <p:sp>
        <p:nvSpPr>
          <p:cNvPr id="14" name="Rectangle: Rounded Corners 1"/>
          <p:cNvSpPr/>
          <p:nvPr/>
        </p:nvSpPr>
        <p:spPr>
          <a:xfrm>
            <a:off x="2965219" y="4365104"/>
            <a:ext cx="5945889" cy="1008112"/>
          </a:xfrm>
          <a:prstGeom prst="roundRect">
            <a:avLst/>
          </a:prstGeom>
          <a:noFill/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19" tIns="34259" rIns="68519" bIns="34259" rtlCol="0" anchor="ctr"/>
          <a:lstStyle/>
          <a:p>
            <a:pPr algn="ctr" rtl="1">
              <a:lnSpc>
                <a:spcPct val="115000"/>
              </a:lnSpc>
            </a:pPr>
            <a:r>
              <a:rPr lang="fa-IR" sz="2800" b="1" dirty="0" smtClean="0">
                <a:solidFill>
                  <a:schemeClr val="bg1"/>
                </a:solidFill>
                <a:ea typeface="Calibri"/>
                <a:cs typeface="B Titr" pitchFamily="2" charset="-78"/>
              </a:rPr>
              <a:t>تهیه کننده: دکتر محمدرضا ایمانی</a:t>
            </a:r>
            <a:endParaRPr lang="fa-IR" sz="2800" b="1" dirty="0" smtClean="0">
              <a:solidFill>
                <a:schemeClr val="bg1"/>
              </a:solidFill>
              <a:ea typeface="Calibri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686416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C81093-5A01-4616-8620-82DE6525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3" y="274639"/>
            <a:ext cx="11531052" cy="711081"/>
          </a:xfrm>
          <a:ln w="12700">
            <a:solidFill>
              <a:srgbClr val="0070C0"/>
            </a:solidFill>
          </a:ln>
        </p:spPr>
        <p:txBody>
          <a:bodyPr/>
          <a:lstStyle/>
          <a:p>
            <a:pPr algn="ctr" rtl="1"/>
            <a:r>
              <a:rPr lang="fa-IR" dirty="0" smtClean="0">
                <a:cs typeface="MRT_Titr Collage" pitchFamily="2" charset="-78"/>
              </a:rPr>
              <a:t>سلامت روان چیست؟</a:t>
            </a:r>
            <a:endParaRPr lang="en-IN" b="0" dirty="0">
              <a:cs typeface="MRT_Titr Collage" pitchFamily="2" charset="-78"/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D2F085F4-77AA-4BAF-A12B-7D7FC1A8A7B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93168" y="2708920"/>
            <a:ext cx="8833657" cy="1584176"/>
          </a:xfrm>
        </p:spPr>
        <p:txBody>
          <a:bodyPr>
            <a:noAutofit/>
          </a:bodyPr>
          <a:lstStyle/>
          <a:p>
            <a:pPr algn="ctr" rtl="1">
              <a:lnSpc>
                <a:spcPct val="150000"/>
              </a:lnSpc>
            </a:pPr>
            <a:r>
              <a:rPr lang="fa-IR" sz="3200" kern="0" dirty="0" smtClean="0">
                <a:solidFill>
                  <a:schemeClr val="accent3">
                    <a:lumMod val="50000"/>
                  </a:schemeClr>
                </a:solidFill>
                <a:cs typeface="B Titr" pitchFamily="2" charset="-78"/>
              </a:rPr>
              <a:t>برخورداری از سلامت </a:t>
            </a:r>
            <a:r>
              <a:rPr lang="fa-IR" sz="3200" kern="0" dirty="0">
                <a:solidFill>
                  <a:schemeClr val="accent3">
                    <a:lumMod val="50000"/>
                  </a:schemeClr>
                </a:solidFill>
                <a:cs typeface="B Titr" pitchFamily="2" charset="-78"/>
              </a:rPr>
              <a:t>ذهن و اندیشه، استقلال، </a:t>
            </a:r>
            <a:r>
              <a:rPr lang="fa-IR" sz="3200" kern="0" dirty="0" smtClean="0">
                <a:solidFill>
                  <a:schemeClr val="accent3">
                    <a:lumMod val="50000"/>
                  </a:schemeClr>
                </a:solidFill>
                <a:cs typeface="B Titr" pitchFamily="2" charset="-78"/>
              </a:rPr>
              <a:t>کفایت،</a:t>
            </a:r>
          </a:p>
          <a:p>
            <a:pPr algn="ctr" rtl="1">
              <a:lnSpc>
                <a:spcPct val="150000"/>
              </a:lnSpc>
            </a:pPr>
            <a:r>
              <a:rPr lang="fa-IR" sz="3200" kern="0" dirty="0" smtClean="0">
                <a:solidFill>
                  <a:schemeClr val="accent3">
                    <a:lumMod val="50000"/>
                  </a:schemeClr>
                </a:solidFill>
                <a:cs typeface="B Titr" pitchFamily="2" charset="-78"/>
              </a:rPr>
              <a:t>شایستگی </a:t>
            </a:r>
            <a:r>
              <a:rPr lang="fa-IR" sz="3200" kern="0" dirty="0">
                <a:solidFill>
                  <a:schemeClr val="accent3">
                    <a:lumMod val="50000"/>
                  </a:schemeClr>
                </a:solidFill>
                <a:cs typeface="B Titr" pitchFamily="2" charset="-78"/>
              </a:rPr>
              <a:t>و خودشکوفایی توانمندی‌های بالقوه فکری </a:t>
            </a:r>
            <a:r>
              <a:rPr lang="fa-IR" sz="3200" kern="0" dirty="0" smtClean="0">
                <a:solidFill>
                  <a:schemeClr val="accent3">
                    <a:lumMod val="50000"/>
                  </a:schemeClr>
                </a:solidFill>
                <a:cs typeface="B Titr" pitchFamily="2" charset="-78"/>
              </a:rPr>
              <a:t>و هیجانی </a:t>
            </a:r>
            <a:endParaRPr lang="en-US" sz="3200" kern="0" dirty="0">
              <a:solidFill>
                <a:schemeClr val="accent3">
                  <a:lumMod val="50000"/>
                </a:schemeClr>
              </a:solidFill>
              <a:cs typeface="B Titr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40" y="2276872"/>
            <a:ext cx="3147428" cy="2702262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11864825" y="269978"/>
            <a:ext cx="324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87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C81093-5A01-4616-8620-82DE6525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3" y="274639"/>
            <a:ext cx="11531052" cy="711081"/>
          </a:xfrm>
          <a:ln w="12700">
            <a:solidFill>
              <a:srgbClr val="0070C0"/>
            </a:solidFill>
          </a:ln>
        </p:spPr>
        <p:txBody>
          <a:bodyPr/>
          <a:lstStyle/>
          <a:p>
            <a:pPr algn="ctr" rtl="1"/>
            <a:r>
              <a:rPr lang="fa-IR" dirty="0" smtClean="0">
                <a:cs typeface="MRT_Titr Collage" pitchFamily="2" charset="-78"/>
              </a:rPr>
              <a:t>عوامل موثر بر سلامت روان</a:t>
            </a:r>
            <a:r>
              <a:rPr lang="en-US" dirty="0" smtClean="0">
                <a:cs typeface="MRT_Titr Collage" pitchFamily="2" charset="-78"/>
              </a:rPr>
              <a:t> </a:t>
            </a:r>
            <a:r>
              <a:rPr lang="fa-IR" dirty="0" smtClean="0">
                <a:cs typeface="MRT_Titr Collage" pitchFamily="2" charset="-78"/>
              </a:rPr>
              <a:t> </a:t>
            </a:r>
            <a:endParaRPr lang="en-IN" b="0" dirty="0">
              <a:cs typeface="MRT_Titr Collage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864825" y="269978"/>
            <a:ext cx="324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405780" y="1852819"/>
            <a:ext cx="11459044" cy="3232365"/>
            <a:chOff x="1290476" y="1961878"/>
            <a:chExt cx="10619254" cy="2925924"/>
          </a:xfrm>
        </p:grpSpPr>
        <p:sp>
          <p:nvSpPr>
            <p:cNvPr id="116" name="Freeform 115"/>
            <p:cNvSpPr>
              <a:spLocks/>
            </p:cNvSpPr>
            <p:nvPr/>
          </p:nvSpPr>
          <p:spPr bwMode="auto">
            <a:xfrm rot="10147402">
              <a:off x="2335245" y="2420354"/>
              <a:ext cx="432000" cy="648000"/>
            </a:xfrm>
            <a:custGeom>
              <a:avLst/>
              <a:gdLst>
                <a:gd name="T0" fmla="*/ 1438 w 1438"/>
                <a:gd name="T1" fmla="*/ 0 h 2107"/>
                <a:gd name="T2" fmla="*/ 943 w 1438"/>
                <a:gd name="T3" fmla="*/ 1710 h 2107"/>
                <a:gd name="T4" fmla="*/ 930 w 1438"/>
                <a:gd name="T5" fmla="*/ 1766 h 2107"/>
                <a:gd name="T6" fmla="*/ 912 w 1438"/>
                <a:gd name="T7" fmla="*/ 1818 h 2107"/>
                <a:gd name="T8" fmla="*/ 887 w 1438"/>
                <a:gd name="T9" fmla="*/ 1868 h 2107"/>
                <a:gd name="T10" fmla="*/ 858 w 1438"/>
                <a:gd name="T11" fmla="*/ 1914 h 2107"/>
                <a:gd name="T12" fmla="*/ 823 w 1438"/>
                <a:gd name="T13" fmla="*/ 1956 h 2107"/>
                <a:gd name="T14" fmla="*/ 784 w 1438"/>
                <a:gd name="T15" fmla="*/ 1994 h 2107"/>
                <a:gd name="T16" fmla="*/ 739 w 1438"/>
                <a:gd name="T17" fmla="*/ 2027 h 2107"/>
                <a:gd name="T18" fmla="*/ 692 w 1438"/>
                <a:gd name="T19" fmla="*/ 2055 h 2107"/>
                <a:gd name="T20" fmla="*/ 642 w 1438"/>
                <a:gd name="T21" fmla="*/ 2078 h 2107"/>
                <a:gd name="T22" fmla="*/ 589 w 1438"/>
                <a:gd name="T23" fmla="*/ 2094 h 2107"/>
                <a:gd name="T24" fmla="*/ 533 w 1438"/>
                <a:gd name="T25" fmla="*/ 2105 h 2107"/>
                <a:gd name="T26" fmla="*/ 474 w 1438"/>
                <a:gd name="T27" fmla="*/ 2107 h 2107"/>
                <a:gd name="T28" fmla="*/ 415 w 1438"/>
                <a:gd name="T29" fmla="*/ 2103 h 2107"/>
                <a:gd name="T30" fmla="*/ 357 w 1438"/>
                <a:gd name="T31" fmla="*/ 2093 h 2107"/>
                <a:gd name="T32" fmla="*/ 303 w 1438"/>
                <a:gd name="T33" fmla="*/ 2075 h 2107"/>
                <a:gd name="T34" fmla="*/ 252 w 1438"/>
                <a:gd name="T35" fmla="*/ 2052 h 2107"/>
                <a:gd name="T36" fmla="*/ 203 w 1438"/>
                <a:gd name="T37" fmla="*/ 2023 h 2107"/>
                <a:gd name="T38" fmla="*/ 160 w 1438"/>
                <a:gd name="T39" fmla="*/ 1988 h 2107"/>
                <a:gd name="T40" fmla="*/ 119 w 1438"/>
                <a:gd name="T41" fmla="*/ 1948 h 2107"/>
                <a:gd name="T42" fmla="*/ 85 w 1438"/>
                <a:gd name="T43" fmla="*/ 1905 h 2107"/>
                <a:gd name="T44" fmla="*/ 56 w 1438"/>
                <a:gd name="T45" fmla="*/ 1857 h 2107"/>
                <a:gd name="T46" fmla="*/ 32 w 1438"/>
                <a:gd name="T47" fmla="*/ 1804 h 2107"/>
                <a:gd name="T48" fmla="*/ 15 w 1438"/>
                <a:gd name="T49" fmla="*/ 1750 h 2107"/>
                <a:gd name="T50" fmla="*/ 4 w 1438"/>
                <a:gd name="T51" fmla="*/ 1692 h 2107"/>
                <a:gd name="T52" fmla="*/ 0 w 1438"/>
                <a:gd name="T53" fmla="*/ 1634 h 2107"/>
                <a:gd name="T54" fmla="*/ 4 w 1438"/>
                <a:gd name="T55" fmla="*/ 1578 h 2107"/>
                <a:gd name="T56" fmla="*/ 12 w 1438"/>
                <a:gd name="T57" fmla="*/ 1525 h 2107"/>
                <a:gd name="T58" fmla="*/ 28 w 1438"/>
                <a:gd name="T59" fmla="*/ 1474 h 2107"/>
                <a:gd name="T60" fmla="*/ 48 w 1438"/>
                <a:gd name="T61" fmla="*/ 1424 h 2107"/>
                <a:gd name="T62" fmla="*/ 75 w 1438"/>
                <a:gd name="T63" fmla="*/ 1378 h 2107"/>
                <a:gd name="T64" fmla="*/ 105 w 1438"/>
                <a:gd name="T65" fmla="*/ 1336 h 2107"/>
                <a:gd name="T66" fmla="*/ 140 w 1438"/>
                <a:gd name="T67" fmla="*/ 1297 h 2107"/>
                <a:gd name="T68" fmla="*/ 137 w 1438"/>
                <a:gd name="T69" fmla="*/ 1296 h 2107"/>
                <a:gd name="T70" fmla="*/ 1438 w 1438"/>
                <a:gd name="T71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38" h="2107">
                  <a:moveTo>
                    <a:pt x="1438" y="0"/>
                  </a:moveTo>
                  <a:lnTo>
                    <a:pt x="943" y="1710"/>
                  </a:lnTo>
                  <a:lnTo>
                    <a:pt x="930" y="1766"/>
                  </a:lnTo>
                  <a:lnTo>
                    <a:pt x="912" y="1818"/>
                  </a:lnTo>
                  <a:lnTo>
                    <a:pt x="887" y="1868"/>
                  </a:lnTo>
                  <a:lnTo>
                    <a:pt x="858" y="1914"/>
                  </a:lnTo>
                  <a:lnTo>
                    <a:pt x="823" y="1956"/>
                  </a:lnTo>
                  <a:lnTo>
                    <a:pt x="784" y="1994"/>
                  </a:lnTo>
                  <a:lnTo>
                    <a:pt x="739" y="2027"/>
                  </a:lnTo>
                  <a:lnTo>
                    <a:pt x="692" y="2055"/>
                  </a:lnTo>
                  <a:lnTo>
                    <a:pt x="642" y="2078"/>
                  </a:lnTo>
                  <a:lnTo>
                    <a:pt x="589" y="2094"/>
                  </a:lnTo>
                  <a:lnTo>
                    <a:pt x="533" y="2105"/>
                  </a:lnTo>
                  <a:lnTo>
                    <a:pt x="474" y="2107"/>
                  </a:lnTo>
                  <a:lnTo>
                    <a:pt x="415" y="2103"/>
                  </a:lnTo>
                  <a:lnTo>
                    <a:pt x="357" y="2093"/>
                  </a:lnTo>
                  <a:lnTo>
                    <a:pt x="303" y="2075"/>
                  </a:lnTo>
                  <a:lnTo>
                    <a:pt x="252" y="2052"/>
                  </a:lnTo>
                  <a:lnTo>
                    <a:pt x="203" y="2023"/>
                  </a:lnTo>
                  <a:lnTo>
                    <a:pt x="160" y="1988"/>
                  </a:lnTo>
                  <a:lnTo>
                    <a:pt x="119" y="1948"/>
                  </a:lnTo>
                  <a:lnTo>
                    <a:pt x="85" y="1905"/>
                  </a:lnTo>
                  <a:lnTo>
                    <a:pt x="56" y="1857"/>
                  </a:lnTo>
                  <a:lnTo>
                    <a:pt x="32" y="1804"/>
                  </a:lnTo>
                  <a:lnTo>
                    <a:pt x="15" y="1750"/>
                  </a:lnTo>
                  <a:lnTo>
                    <a:pt x="4" y="1692"/>
                  </a:lnTo>
                  <a:lnTo>
                    <a:pt x="0" y="1634"/>
                  </a:lnTo>
                  <a:lnTo>
                    <a:pt x="4" y="1578"/>
                  </a:lnTo>
                  <a:lnTo>
                    <a:pt x="12" y="1525"/>
                  </a:lnTo>
                  <a:lnTo>
                    <a:pt x="28" y="1474"/>
                  </a:lnTo>
                  <a:lnTo>
                    <a:pt x="48" y="1424"/>
                  </a:lnTo>
                  <a:lnTo>
                    <a:pt x="75" y="1378"/>
                  </a:lnTo>
                  <a:lnTo>
                    <a:pt x="105" y="1336"/>
                  </a:lnTo>
                  <a:lnTo>
                    <a:pt x="140" y="1297"/>
                  </a:lnTo>
                  <a:lnTo>
                    <a:pt x="137" y="1296"/>
                  </a:lnTo>
                  <a:lnTo>
                    <a:pt x="143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571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7" name="Freeform 116"/>
            <p:cNvSpPr>
              <a:spLocks/>
            </p:cNvSpPr>
            <p:nvPr/>
          </p:nvSpPr>
          <p:spPr bwMode="auto">
            <a:xfrm rot="5195715">
              <a:off x="4543551" y="2577560"/>
              <a:ext cx="432000" cy="648000"/>
            </a:xfrm>
            <a:custGeom>
              <a:avLst/>
              <a:gdLst>
                <a:gd name="T0" fmla="*/ 1438 w 1438"/>
                <a:gd name="T1" fmla="*/ 0 h 2107"/>
                <a:gd name="T2" fmla="*/ 943 w 1438"/>
                <a:gd name="T3" fmla="*/ 1710 h 2107"/>
                <a:gd name="T4" fmla="*/ 930 w 1438"/>
                <a:gd name="T5" fmla="*/ 1766 h 2107"/>
                <a:gd name="T6" fmla="*/ 912 w 1438"/>
                <a:gd name="T7" fmla="*/ 1818 h 2107"/>
                <a:gd name="T8" fmla="*/ 887 w 1438"/>
                <a:gd name="T9" fmla="*/ 1868 h 2107"/>
                <a:gd name="T10" fmla="*/ 858 w 1438"/>
                <a:gd name="T11" fmla="*/ 1914 h 2107"/>
                <a:gd name="T12" fmla="*/ 823 w 1438"/>
                <a:gd name="T13" fmla="*/ 1956 h 2107"/>
                <a:gd name="T14" fmla="*/ 784 w 1438"/>
                <a:gd name="T15" fmla="*/ 1994 h 2107"/>
                <a:gd name="T16" fmla="*/ 739 w 1438"/>
                <a:gd name="T17" fmla="*/ 2027 h 2107"/>
                <a:gd name="T18" fmla="*/ 692 w 1438"/>
                <a:gd name="T19" fmla="*/ 2055 h 2107"/>
                <a:gd name="T20" fmla="*/ 642 w 1438"/>
                <a:gd name="T21" fmla="*/ 2078 h 2107"/>
                <a:gd name="T22" fmla="*/ 589 w 1438"/>
                <a:gd name="T23" fmla="*/ 2094 h 2107"/>
                <a:gd name="T24" fmla="*/ 533 w 1438"/>
                <a:gd name="T25" fmla="*/ 2105 h 2107"/>
                <a:gd name="T26" fmla="*/ 474 w 1438"/>
                <a:gd name="T27" fmla="*/ 2107 h 2107"/>
                <a:gd name="T28" fmla="*/ 415 w 1438"/>
                <a:gd name="T29" fmla="*/ 2103 h 2107"/>
                <a:gd name="T30" fmla="*/ 357 w 1438"/>
                <a:gd name="T31" fmla="*/ 2093 h 2107"/>
                <a:gd name="T32" fmla="*/ 303 w 1438"/>
                <a:gd name="T33" fmla="*/ 2075 h 2107"/>
                <a:gd name="T34" fmla="*/ 252 w 1438"/>
                <a:gd name="T35" fmla="*/ 2052 h 2107"/>
                <a:gd name="T36" fmla="*/ 203 w 1438"/>
                <a:gd name="T37" fmla="*/ 2023 h 2107"/>
                <a:gd name="T38" fmla="*/ 160 w 1438"/>
                <a:gd name="T39" fmla="*/ 1988 h 2107"/>
                <a:gd name="T40" fmla="*/ 119 w 1438"/>
                <a:gd name="T41" fmla="*/ 1948 h 2107"/>
                <a:gd name="T42" fmla="*/ 85 w 1438"/>
                <a:gd name="T43" fmla="*/ 1905 h 2107"/>
                <a:gd name="T44" fmla="*/ 56 w 1438"/>
                <a:gd name="T45" fmla="*/ 1857 h 2107"/>
                <a:gd name="T46" fmla="*/ 32 w 1438"/>
                <a:gd name="T47" fmla="*/ 1804 h 2107"/>
                <a:gd name="T48" fmla="*/ 15 w 1438"/>
                <a:gd name="T49" fmla="*/ 1750 h 2107"/>
                <a:gd name="T50" fmla="*/ 4 w 1438"/>
                <a:gd name="T51" fmla="*/ 1692 h 2107"/>
                <a:gd name="T52" fmla="*/ 0 w 1438"/>
                <a:gd name="T53" fmla="*/ 1634 h 2107"/>
                <a:gd name="T54" fmla="*/ 4 w 1438"/>
                <a:gd name="T55" fmla="*/ 1578 h 2107"/>
                <a:gd name="T56" fmla="*/ 12 w 1438"/>
                <a:gd name="T57" fmla="*/ 1525 h 2107"/>
                <a:gd name="T58" fmla="*/ 28 w 1438"/>
                <a:gd name="T59" fmla="*/ 1474 h 2107"/>
                <a:gd name="T60" fmla="*/ 48 w 1438"/>
                <a:gd name="T61" fmla="*/ 1424 h 2107"/>
                <a:gd name="T62" fmla="*/ 75 w 1438"/>
                <a:gd name="T63" fmla="*/ 1378 h 2107"/>
                <a:gd name="T64" fmla="*/ 105 w 1438"/>
                <a:gd name="T65" fmla="*/ 1336 h 2107"/>
                <a:gd name="T66" fmla="*/ 140 w 1438"/>
                <a:gd name="T67" fmla="*/ 1297 h 2107"/>
                <a:gd name="T68" fmla="*/ 137 w 1438"/>
                <a:gd name="T69" fmla="*/ 1296 h 2107"/>
                <a:gd name="T70" fmla="*/ 1438 w 1438"/>
                <a:gd name="T71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38" h="2107">
                  <a:moveTo>
                    <a:pt x="1438" y="0"/>
                  </a:moveTo>
                  <a:lnTo>
                    <a:pt x="943" y="1710"/>
                  </a:lnTo>
                  <a:lnTo>
                    <a:pt x="930" y="1766"/>
                  </a:lnTo>
                  <a:lnTo>
                    <a:pt x="912" y="1818"/>
                  </a:lnTo>
                  <a:lnTo>
                    <a:pt x="887" y="1868"/>
                  </a:lnTo>
                  <a:lnTo>
                    <a:pt x="858" y="1914"/>
                  </a:lnTo>
                  <a:lnTo>
                    <a:pt x="823" y="1956"/>
                  </a:lnTo>
                  <a:lnTo>
                    <a:pt x="784" y="1994"/>
                  </a:lnTo>
                  <a:lnTo>
                    <a:pt x="739" y="2027"/>
                  </a:lnTo>
                  <a:lnTo>
                    <a:pt x="692" y="2055"/>
                  </a:lnTo>
                  <a:lnTo>
                    <a:pt x="642" y="2078"/>
                  </a:lnTo>
                  <a:lnTo>
                    <a:pt x="589" y="2094"/>
                  </a:lnTo>
                  <a:lnTo>
                    <a:pt x="533" y="2105"/>
                  </a:lnTo>
                  <a:lnTo>
                    <a:pt x="474" y="2107"/>
                  </a:lnTo>
                  <a:lnTo>
                    <a:pt x="415" y="2103"/>
                  </a:lnTo>
                  <a:lnTo>
                    <a:pt x="357" y="2093"/>
                  </a:lnTo>
                  <a:lnTo>
                    <a:pt x="303" y="2075"/>
                  </a:lnTo>
                  <a:lnTo>
                    <a:pt x="252" y="2052"/>
                  </a:lnTo>
                  <a:lnTo>
                    <a:pt x="203" y="2023"/>
                  </a:lnTo>
                  <a:lnTo>
                    <a:pt x="160" y="1988"/>
                  </a:lnTo>
                  <a:lnTo>
                    <a:pt x="119" y="1948"/>
                  </a:lnTo>
                  <a:lnTo>
                    <a:pt x="85" y="1905"/>
                  </a:lnTo>
                  <a:lnTo>
                    <a:pt x="56" y="1857"/>
                  </a:lnTo>
                  <a:lnTo>
                    <a:pt x="32" y="1804"/>
                  </a:lnTo>
                  <a:lnTo>
                    <a:pt x="15" y="1750"/>
                  </a:lnTo>
                  <a:lnTo>
                    <a:pt x="4" y="1692"/>
                  </a:lnTo>
                  <a:lnTo>
                    <a:pt x="0" y="1634"/>
                  </a:lnTo>
                  <a:lnTo>
                    <a:pt x="4" y="1578"/>
                  </a:lnTo>
                  <a:lnTo>
                    <a:pt x="12" y="1525"/>
                  </a:lnTo>
                  <a:lnTo>
                    <a:pt x="28" y="1474"/>
                  </a:lnTo>
                  <a:lnTo>
                    <a:pt x="48" y="1424"/>
                  </a:lnTo>
                  <a:lnTo>
                    <a:pt x="75" y="1378"/>
                  </a:lnTo>
                  <a:lnTo>
                    <a:pt x="105" y="1336"/>
                  </a:lnTo>
                  <a:lnTo>
                    <a:pt x="140" y="1297"/>
                  </a:lnTo>
                  <a:lnTo>
                    <a:pt x="137" y="1296"/>
                  </a:lnTo>
                  <a:lnTo>
                    <a:pt x="143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571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8" name="Freeform 117"/>
            <p:cNvSpPr>
              <a:spLocks/>
            </p:cNvSpPr>
            <p:nvPr/>
          </p:nvSpPr>
          <p:spPr bwMode="auto">
            <a:xfrm rot="2771320">
              <a:off x="7243876" y="2820287"/>
              <a:ext cx="432000" cy="648000"/>
            </a:xfrm>
            <a:custGeom>
              <a:avLst/>
              <a:gdLst>
                <a:gd name="T0" fmla="*/ 1438 w 1438"/>
                <a:gd name="T1" fmla="*/ 0 h 2107"/>
                <a:gd name="T2" fmla="*/ 943 w 1438"/>
                <a:gd name="T3" fmla="*/ 1710 h 2107"/>
                <a:gd name="T4" fmla="*/ 930 w 1438"/>
                <a:gd name="T5" fmla="*/ 1766 h 2107"/>
                <a:gd name="T6" fmla="*/ 912 w 1438"/>
                <a:gd name="T7" fmla="*/ 1818 h 2107"/>
                <a:gd name="T8" fmla="*/ 887 w 1438"/>
                <a:gd name="T9" fmla="*/ 1868 h 2107"/>
                <a:gd name="T10" fmla="*/ 858 w 1438"/>
                <a:gd name="T11" fmla="*/ 1914 h 2107"/>
                <a:gd name="T12" fmla="*/ 823 w 1438"/>
                <a:gd name="T13" fmla="*/ 1956 h 2107"/>
                <a:gd name="T14" fmla="*/ 784 w 1438"/>
                <a:gd name="T15" fmla="*/ 1994 h 2107"/>
                <a:gd name="T16" fmla="*/ 739 w 1438"/>
                <a:gd name="T17" fmla="*/ 2027 h 2107"/>
                <a:gd name="T18" fmla="*/ 692 w 1438"/>
                <a:gd name="T19" fmla="*/ 2055 h 2107"/>
                <a:gd name="T20" fmla="*/ 642 w 1438"/>
                <a:gd name="T21" fmla="*/ 2078 h 2107"/>
                <a:gd name="T22" fmla="*/ 589 w 1438"/>
                <a:gd name="T23" fmla="*/ 2094 h 2107"/>
                <a:gd name="T24" fmla="*/ 533 w 1438"/>
                <a:gd name="T25" fmla="*/ 2105 h 2107"/>
                <a:gd name="T26" fmla="*/ 474 w 1438"/>
                <a:gd name="T27" fmla="*/ 2107 h 2107"/>
                <a:gd name="T28" fmla="*/ 415 w 1438"/>
                <a:gd name="T29" fmla="*/ 2103 h 2107"/>
                <a:gd name="T30" fmla="*/ 357 w 1438"/>
                <a:gd name="T31" fmla="*/ 2093 h 2107"/>
                <a:gd name="T32" fmla="*/ 303 w 1438"/>
                <a:gd name="T33" fmla="*/ 2075 h 2107"/>
                <a:gd name="T34" fmla="*/ 252 w 1438"/>
                <a:gd name="T35" fmla="*/ 2052 h 2107"/>
                <a:gd name="T36" fmla="*/ 203 w 1438"/>
                <a:gd name="T37" fmla="*/ 2023 h 2107"/>
                <a:gd name="T38" fmla="*/ 160 w 1438"/>
                <a:gd name="T39" fmla="*/ 1988 h 2107"/>
                <a:gd name="T40" fmla="*/ 119 w 1438"/>
                <a:gd name="T41" fmla="*/ 1948 h 2107"/>
                <a:gd name="T42" fmla="*/ 85 w 1438"/>
                <a:gd name="T43" fmla="*/ 1905 h 2107"/>
                <a:gd name="T44" fmla="*/ 56 w 1438"/>
                <a:gd name="T45" fmla="*/ 1857 h 2107"/>
                <a:gd name="T46" fmla="*/ 32 w 1438"/>
                <a:gd name="T47" fmla="*/ 1804 h 2107"/>
                <a:gd name="T48" fmla="*/ 15 w 1438"/>
                <a:gd name="T49" fmla="*/ 1750 h 2107"/>
                <a:gd name="T50" fmla="*/ 4 w 1438"/>
                <a:gd name="T51" fmla="*/ 1692 h 2107"/>
                <a:gd name="T52" fmla="*/ 0 w 1438"/>
                <a:gd name="T53" fmla="*/ 1634 h 2107"/>
                <a:gd name="T54" fmla="*/ 4 w 1438"/>
                <a:gd name="T55" fmla="*/ 1578 h 2107"/>
                <a:gd name="T56" fmla="*/ 12 w 1438"/>
                <a:gd name="T57" fmla="*/ 1525 h 2107"/>
                <a:gd name="T58" fmla="*/ 28 w 1438"/>
                <a:gd name="T59" fmla="*/ 1474 h 2107"/>
                <a:gd name="T60" fmla="*/ 48 w 1438"/>
                <a:gd name="T61" fmla="*/ 1424 h 2107"/>
                <a:gd name="T62" fmla="*/ 75 w 1438"/>
                <a:gd name="T63" fmla="*/ 1378 h 2107"/>
                <a:gd name="T64" fmla="*/ 105 w 1438"/>
                <a:gd name="T65" fmla="*/ 1336 h 2107"/>
                <a:gd name="T66" fmla="*/ 140 w 1438"/>
                <a:gd name="T67" fmla="*/ 1297 h 2107"/>
                <a:gd name="T68" fmla="*/ 137 w 1438"/>
                <a:gd name="T69" fmla="*/ 1296 h 2107"/>
                <a:gd name="T70" fmla="*/ 1438 w 1438"/>
                <a:gd name="T71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38" h="2107">
                  <a:moveTo>
                    <a:pt x="1438" y="0"/>
                  </a:moveTo>
                  <a:lnTo>
                    <a:pt x="943" y="1710"/>
                  </a:lnTo>
                  <a:lnTo>
                    <a:pt x="930" y="1766"/>
                  </a:lnTo>
                  <a:lnTo>
                    <a:pt x="912" y="1818"/>
                  </a:lnTo>
                  <a:lnTo>
                    <a:pt x="887" y="1868"/>
                  </a:lnTo>
                  <a:lnTo>
                    <a:pt x="858" y="1914"/>
                  </a:lnTo>
                  <a:lnTo>
                    <a:pt x="823" y="1956"/>
                  </a:lnTo>
                  <a:lnTo>
                    <a:pt x="784" y="1994"/>
                  </a:lnTo>
                  <a:lnTo>
                    <a:pt x="739" y="2027"/>
                  </a:lnTo>
                  <a:lnTo>
                    <a:pt x="692" y="2055"/>
                  </a:lnTo>
                  <a:lnTo>
                    <a:pt x="642" y="2078"/>
                  </a:lnTo>
                  <a:lnTo>
                    <a:pt x="589" y="2094"/>
                  </a:lnTo>
                  <a:lnTo>
                    <a:pt x="533" y="2105"/>
                  </a:lnTo>
                  <a:lnTo>
                    <a:pt x="474" y="2107"/>
                  </a:lnTo>
                  <a:lnTo>
                    <a:pt x="415" y="2103"/>
                  </a:lnTo>
                  <a:lnTo>
                    <a:pt x="357" y="2093"/>
                  </a:lnTo>
                  <a:lnTo>
                    <a:pt x="303" y="2075"/>
                  </a:lnTo>
                  <a:lnTo>
                    <a:pt x="252" y="2052"/>
                  </a:lnTo>
                  <a:lnTo>
                    <a:pt x="203" y="2023"/>
                  </a:lnTo>
                  <a:lnTo>
                    <a:pt x="160" y="1988"/>
                  </a:lnTo>
                  <a:lnTo>
                    <a:pt x="119" y="1948"/>
                  </a:lnTo>
                  <a:lnTo>
                    <a:pt x="85" y="1905"/>
                  </a:lnTo>
                  <a:lnTo>
                    <a:pt x="56" y="1857"/>
                  </a:lnTo>
                  <a:lnTo>
                    <a:pt x="32" y="1804"/>
                  </a:lnTo>
                  <a:lnTo>
                    <a:pt x="15" y="1750"/>
                  </a:lnTo>
                  <a:lnTo>
                    <a:pt x="4" y="1692"/>
                  </a:lnTo>
                  <a:lnTo>
                    <a:pt x="0" y="1634"/>
                  </a:lnTo>
                  <a:lnTo>
                    <a:pt x="4" y="1578"/>
                  </a:lnTo>
                  <a:lnTo>
                    <a:pt x="12" y="1525"/>
                  </a:lnTo>
                  <a:lnTo>
                    <a:pt x="28" y="1474"/>
                  </a:lnTo>
                  <a:lnTo>
                    <a:pt x="48" y="1424"/>
                  </a:lnTo>
                  <a:lnTo>
                    <a:pt x="75" y="1378"/>
                  </a:lnTo>
                  <a:lnTo>
                    <a:pt x="105" y="1336"/>
                  </a:lnTo>
                  <a:lnTo>
                    <a:pt x="140" y="1297"/>
                  </a:lnTo>
                  <a:lnTo>
                    <a:pt x="137" y="1296"/>
                  </a:lnTo>
                  <a:lnTo>
                    <a:pt x="143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571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9" name="Freeform 118"/>
            <p:cNvSpPr>
              <a:spLocks/>
            </p:cNvSpPr>
            <p:nvPr/>
          </p:nvSpPr>
          <p:spPr bwMode="auto">
            <a:xfrm rot="2123215">
              <a:off x="9935436" y="2881733"/>
              <a:ext cx="432000" cy="648000"/>
            </a:xfrm>
            <a:custGeom>
              <a:avLst/>
              <a:gdLst>
                <a:gd name="T0" fmla="*/ 1438 w 1438"/>
                <a:gd name="T1" fmla="*/ 0 h 2107"/>
                <a:gd name="T2" fmla="*/ 943 w 1438"/>
                <a:gd name="T3" fmla="*/ 1710 h 2107"/>
                <a:gd name="T4" fmla="*/ 930 w 1438"/>
                <a:gd name="T5" fmla="*/ 1766 h 2107"/>
                <a:gd name="T6" fmla="*/ 912 w 1438"/>
                <a:gd name="T7" fmla="*/ 1818 h 2107"/>
                <a:gd name="T8" fmla="*/ 887 w 1438"/>
                <a:gd name="T9" fmla="*/ 1868 h 2107"/>
                <a:gd name="T10" fmla="*/ 858 w 1438"/>
                <a:gd name="T11" fmla="*/ 1914 h 2107"/>
                <a:gd name="T12" fmla="*/ 823 w 1438"/>
                <a:gd name="T13" fmla="*/ 1956 h 2107"/>
                <a:gd name="T14" fmla="*/ 784 w 1438"/>
                <a:gd name="T15" fmla="*/ 1994 h 2107"/>
                <a:gd name="T16" fmla="*/ 739 w 1438"/>
                <a:gd name="T17" fmla="*/ 2027 h 2107"/>
                <a:gd name="T18" fmla="*/ 692 w 1438"/>
                <a:gd name="T19" fmla="*/ 2055 h 2107"/>
                <a:gd name="T20" fmla="*/ 642 w 1438"/>
                <a:gd name="T21" fmla="*/ 2078 h 2107"/>
                <a:gd name="T22" fmla="*/ 589 w 1438"/>
                <a:gd name="T23" fmla="*/ 2094 h 2107"/>
                <a:gd name="T24" fmla="*/ 533 w 1438"/>
                <a:gd name="T25" fmla="*/ 2105 h 2107"/>
                <a:gd name="T26" fmla="*/ 474 w 1438"/>
                <a:gd name="T27" fmla="*/ 2107 h 2107"/>
                <a:gd name="T28" fmla="*/ 415 w 1438"/>
                <a:gd name="T29" fmla="*/ 2103 h 2107"/>
                <a:gd name="T30" fmla="*/ 357 w 1438"/>
                <a:gd name="T31" fmla="*/ 2093 h 2107"/>
                <a:gd name="T32" fmla="*/ 303 w 1438"/>
                <a:gd name="T33" fmla="*/ 2075 h 2107"/>
                <a:gd name="T34" fmla="*/ 252 w 1438"/>
                <a:gd name="T35" fmla="*/ 2052 h 2107"/>
                <a:gd name="T36" fmla="*/ 203 w 1438"/>
                <a:gd name="T37" fmla="*/ 2023 h 2107"/>
                <a:gd name="T38" fmla="*/ 160 w 1438"/>
                <a:gd name="T39" fmla="*/ 1988 h 2107"/>
                <a:gd name="T40" fmla="*/ 119 w 1438"/>
                <a:gd name="T41" fmla="*/ 1948 h 2107"/>
                <a:gd name="T42" fmla="*/ 85 w 1438"/>
                <a:gd name="T43" fmla="*/ 1905 h 2107"/>
                <a:gd name="T44" fmla="*/ 56 w 1438"/>
                <a:gd name="T45" fmla="*/ 1857 h 2107"/>
                <a:gd name="T46" fmla="*/ 32 w 1438"/>
                <a:gd name="T47" fmla="*/ 1804 h 2107"/>
                <a:gd name="T48" fmla="*/ 15 w 1438"/>
                <a:gd name="T49" fmla="*/ 1750 h 2107"/>
                <a:gd name="T50" fmla="*/ 4 w 1438"/>
                <a:gd name="T51" fmla="*/ 1692 h 2107"/>
                <a:gd name="T52" fmla="*/ 0 w 1438"/>
                <a:gd name="T53" fmla="*/ 1634 h 2107"/>
                <a:gd name="T54" fmla="*/ 4 w 1438"/>
                <a:gd name="T55" fmla="*/ 1578 h 2107"/>
                <a:gd name="T56" fmla="*/ 12 w 1438"/>
                <a:gd name="T57" fmla="*/ 1525 h 2107"/>
                <a:gd name="T58" fmla="*/ 28 w 1438"/>
                <a:gd name="T59" fmla="*/ 1474 h 2107"/>
                <a:gd name="T60" fmla="*/ 48 w 1438"/>
                <a:gd name="T61" fmla="*/ 1424 h 2107"/>
                <a:gd name="T62" fmla="*/ 75 w 1438"/>
                <a:gd name="T63" fmla="*/ 1378 h 2107"/>
                <a:gd name="T64" fmla="*/ 105 w 1438"/>
                <a:gd name="T65" fmla="*/ 1336 h 2107"/>
                <a:gd name="T66" fmla="*/ 140 w 1438"/>
                <a:gd name="T67" fmla="*/ 1297 h 2107"/>
                <a:gd name="T68" fmla="*/ 137 w 1438"/>
                <a:gd name="T69" fmla="*/ 1296 h 2107"/>
                <a:gd name="T70" fmla="*/ 1438 w 1438"/>
                <a:gd name="T71" fmla="*/ 0 h 21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1438" h="2107">
                  <a:moveTo>
                    <a:pt x="1438" y="0"/>
                  </a:moveTo>
                  <a:lnTo>
                    <a:pt x="943" y="1710"/>
                  </a:lnTo>
                  <a:lnTo>
                    <a:pt x="930" y="1766"/>
                  </a:lnTo>
                  <a:lnTo>
                    <a:pt x="912" y="1818"/>
                  </a:lnTo>
                  <a:lnTo>
                    <a:pt x="887" y="1868"/>
                  </a:lnTo>
                  <a:lnTo>
                    <a:pt x="858" y="1914"/>
                  </a:lnTo>
                  <a:lnTo>
                    <a:pt x="823" y="1956"/>
                  </a:lnTo>
                  <a:lnTo>
                    <a:pt x="784" y="1994"/>
                  </a:lnTo>
                  <a:lnTo>
                    <a:pt x="739" y="2027"/>
                  </a:lnTo>
                  <a:lnTo>
                    <a:pt x="692" y="2055"/>
                  </a:lnTo>
                  <a:lnTo>
                    <a:pt x="642" y="2078"/>
                  </a:lnTo>
                  <a:lnTo>
                    <a:pt x="589" y="2094"/>
                  </a:lnTo>
                  <a:lnTo>
                    <a:pt x="533" y="2105"/>
                  </a:lnTo>
                  <a:lnTo>
                    <a:pt x="474" y="2107"/>
                  </a:lnTo>
                  <a:lnTo>
                    <a:pt x="415" y="2103"/>
                  </a:lnTo>
                  <a:lnTo>
                    <a:pt x="357" y="2093"/>
                  </a:lnTo>
                  <a:lnTo>
                    <a:pt x="303" y="2075"/>
                  </a:lnTo>
                  <a:lnTo>
                    <a:pt x="252" y="2052"/>
                  </a:lnTo>
                  <a:lnTo>
                    <a:pt x="203" y="2023"/>
                  </a:lnTo>
                  <a:lnTo>
                    <a:pt x="160" y="1988"/>
                  </a:lnTo>
                  <a:lnTo>
                    <a:pt x="119" y="1948"/>
                  </a:lnTo>
                  <a:lnTo>
                    <a:pt x="85" y="1905"/>
                  </a:lnTo>
                  <a:lnTo>
                    <a:pt x="56" y="1857"/>
                  </a:lnTo>
                  <a:lnTo>
                    <a:pt x="32" y="1804"/>
                  </a:lnTo>
                  <a:lnTo>
                    <a:pt x="15" y="1750"/>
                  </a:lnTo>
                  <a:lnTo>
                    <a:pt x="4" y="1692"/>
                  </a:lnTo>
                  <a:lnTo>
                    <a:pt x="0" y="1634"/>
                  </a:lnTo>
                  <a:lnTo>
                    <a:pt x="4" y="1578"/>
                  </a:lnTo>
                  <a:lnTo>
                    <a:pt x="12" y="1525"/>
                  </a:lnTo>
                  <a:lnTo>
                    <a:pt x="28" y="1474"/>
                  </a:lnTo>
                  <a:lnTo>
                    <a:pt x="48" y="1424"/>
                  </a:lnTo>
                  <a:lnTo>
                    <a:pt x="75" y="1378"/>
                  </a:lnTo>
                  <a:lnTo>
                    <a:pt x="105" y="1336"/>
                  </a:lnTo>
                  <a:lnTo>
                    <a:pt x="140" y="1297"/>
                  </a:lnTo>
                  <a:lnTo>
                    <a:pt x="137" y="1296"/>
                  </a:lnTo>
                  <a:lnTo>
                    <a:pt x="1438" y="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 w="57150">
              <a:noFill/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11" name="Group 10"/>
            <p:cNvGrpSpPr/>
            <p:nvPr/>
          </p:nvGrpSpPr>
          <p:grpSpPr>
            <a:xfrm>
              <a:off x="1290476" y="1961878"/>
              <a:ext cx="10619254" cy="2925924"/>
              <a:chOff x="1290476" y="1961878"/>
              <a:chExt cx="10619254" cy="2925924"/>
            </a:xfrm>
          </p:grpSpPr>
          <p:grpSp>
            <p:nvGrpSpPr>
              <p:cNvPr id="10" name="Group 9"/>
              <p:cNvGrpSpPr/>
              <p:nvPr/>
            </p:nvGrpSpPr>
            <p:grpSpPr>
              <a:xfrm>
                <a:off x="1290476" y="1961878"/>
                <a:ext cx="10619254" cy="2925924"/>
                <a:chOff x="1300652" y="1961878"/>
                <a:chExt cx="10619254" cy="2925924"/>
              </a:xfrm>
            </p:grpSpPr>
            <p:grpSp>
              <p:nvGrpSpPr>
                <p:cNvPr id="9" name="Group 8"/>
                <p:cNvGrpSpPr/>
                <p:nvPr/>
              </p:nvGrpSpPr>
              <p:grpSpPr>
                <a:xfrm>
                  <a:off x="1300652" y="1961878"/>
                  <a:ext cx="2201863" cy="2925924"/>
                  <a:chOff x="1300652" y="2030290"/>
                  <a:chExt cx="2201863" cy="2925924"/>
                </a:xfrm>
              </p:grpSpPr>
              <p:sp>
                <p:nvSpPr>
                  <p:cNvPr id="47" name="TextBox 46">
                    <a:extLst>
                      <a:ext uri="{FF2B5EF4-FFF2-40B4-BE49-F238E27FC236}">
                        <a16:creationId xmlns="" xmlns:a16="http://schemas.microsoft.com/office/drawing/2014/main" id="{845714A0-803F-4F0C-BB81-AEF1FBF8794C}"/>
                      </a:ext>
                    </a:extLst>
                  </p:cNvPr>
                  <p:cNvSpPr txBox="1"/>
                  <p:nvPr/>
                </p:nvSpPr>
                <p:spPr>
                  <a:xfrm>
                    <a:off x="1341884" y="4389905"/>
                    <a:ext cx="2160240" cy="566309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 anchor="t">
                    <a:spAutoFit/>
                  </a:bodyPr>
                  <a:lstStyle/>
                  <a:p>
                    <a:pPr algn="ctr" rtl="1">
                      <a:lnSpc>
                        <a:spcPct val="110000"/>
                      </a:lnSpc>
                      <a:defRPr/>
                    </a:pPr>
                    <a:r>
                      <a:rPr lang="fa-IR" sz="2800" b="1" kern="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B Titr" pitchFamily="2" charset="-78"/>
                      </a:rPr>
                      <a:t>شرایط اجتماعی</a:t>
                    </a:r>
                    <a:endParaRPr lang="en-US" sz="2800" b="1" kern="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B Titr" pitchFamily="2" charset="-78"/>
                    </a:endParaRPr>
                  </a:p>
                </p:txBody>
              </p:sp>
              <p:grpSp>
                <p:nvGrpSpPr>
                  <p:cNvPr id="62" name="Group 61"/>
                  <p:cNvGrpSpPr/>
                  <p:nvPr/>
                </p:nvGrpSpPr>
                <p:grpSpPr>
                  <a:xfrm>
                    <a:off x="1300652" y="2030290"/>
                    <a:ext cx="2201863" cy="2206625"/>
                    <a:chOff x="936624" y="2670175"/>
                    <a:chExt cx="2201863" cy="2206625"/>
                  </a:xfrm>
                </p:grpSpPr>
                <p:sp>
                  <p:nvSpPr>
                    <p:cNvPr id="64" name="Freeform 22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936624" y="2670175"/>
                      <a:ext cx="2201863" cy="2206625"/>
                    </a:xfrm>
                    <a:custGeom>
                      <a:avLst/>
                      <a:gdLst>
                        <a:gd name="T0" fmla="*/ 612 w 1387"/>
                        <a:gd name="T1" fmla="*/ 93 h 1390"/>
                        <a:gd name="T2" fmla="*/ 457 w 1387"/>
                        <a:gd name="T3" fmla="*/ 135 h 1390"/>
                        <a:gd name="T4" fmla="*/ 322 w 1387"/>
                        <a:gd name="T5" fmla="*/ 214 h 1390"/>
                        <a:gd name="T6" fmla="*/ 213 w 1387"/>
                        <a:gd name="T7" fmla="*/ 324 h 1390"/>
                        <a:gd name="T8" fmla="*/ 135 w 1387"/>
                        <a:gd name="T9" fmla="*/ 458 h 1390"/>
                        <a:gd name="T10" fmla="*/ 91 w 1387"/>
                        <a:gd name="T11" fmla="*/ 612 h 1390"/>
                        <a:gd name="T12" fmla="*/ 91 w 1387"/>
                        <a:gd name="T13" fmla="*/ 778 h 1390"/>
                        <a:gd name="T14" fmla="*/ 135 w 1387"/>
                        <a:gd name="T15" fmla="*/ 930 h 1390"/>
                        <a:gd name="T16" fmla="*/ 213 w 1387"/>
                        <a:gd name="T17" fmla="*/ 1066 h 1390"/>
                        <a:gd name="T18" fmla="*/ 322 w 1387"/>
                        <a:gd name="T19" fmla="*/ 1176 h 1390"/>
                        <a:gd name="T20" fmla="*/ 457 w 1387"/>
                        <a:gd name="T21" fmla="*/ 1255 h 1390"/>
                        <a:gd name="T22" fmla="*/ 612 w 1387"/>
                        <a:gd name="T23" fmla="*/ 1297 h 1390"/>
                        <a:gd name="T24" fmla="*/ 776 w 1387"/>
                        <a:gd name="T25" fmla="*/ 1297 h 1390"/>
                        <a:gd name="T26" fmla="*/ 930 w 1387"/>
                        <a:gd name="T27" fmla="*/ 1255 h 1390"/>
                        <a:gd name="T28" fmla="*/ 1065 w 1387"/>
                        <a:gd name="T29" fmla="*/ 1176 h 1390"/>
                        <a:gd name="T30" fmla="*/ 1174 w 1387"/>
                        <a:gd name="T31" fmla="*/ 1066 h 1390"/>
                        <a:gd name="T32" fmla="*/ 1254 w 1387"/>
                        <a:gd name="T33" fmla="*/ 930 h 1390"/>
                        <a:gd name="T34" fmla="*/ 1296 w 1387"/>
                        <a:gd name="T35" fmla="*/ 778 h 1390"/>
                        <a:gd name="T36" fmla="*/ 1296 w 1387"/>
                        <a:gd name="T37" fmla="*/ 612 h 1390"/>
                        <a:gd name="T38" fmla="*/ 1254 w 1387"/>
                        <a:gd name="T39" fmla="*/ 458 h 1390"/>
                        <a:gd name="T40" fmla="*/ 1174 w 1387"/>
                        <a:gd name="T41" fmla="*/ 324 h 1390"/>
                        <a:gd name="T42" fmla="*/ 1065 w 1387"/>
                        <a:gd name="T43" fmla="*/ 214 h 1390"/>
                        <a:gd name="T44" fmla="*/ 930 w 1387"/>
                        <a:gd name="T45" fmla="*/ 135 h 1390"/>
                        <a:gd name="T46" fmla="*/ 776 w 1387"/>
                        <a:gd name="T47" fmla="*/ 93 h 1390"/>
                        <a:gd name="T48" fmla="*/ 694 w 1387"/>
                        <a:gd name="T49" fmla="*/ 0 h 1390"/>
                        <a:gd name="T50" fmla="*/ 865 w 1387"/>
                        <a:gd name="T51" fmla="*/ 21 h 1390"/>
                        <a:gd name="T52" fmla="*/ 1019 w 1387"/>
                        <a:gd name="T53" fmla="*/ 82 h 1390"/>
                        <a:gd name="T54" fmla="*/ 1155 w 1387"/>
                        <a:gd name="T55" fmla="*/ 175 h 1390"/>
                        <a:gd name="T56" fmla="*/ 1263 w 1387"/>
                        <a:gd name="T57" fmla="*/ 297 h 1390"/>
                        <a:gd name="T58" fmla="*/ 1341 w 1387"/>
                        <a:gd name="T59" fmla="*/ 444 h 1390"/>
                        <a:gd name="T60" fmla="*/ 1383 w 1387"/>
                        <a:gd name="T61" fmla="*/ 608 h 1390"/>
                        <a:gd name="T62" fmla="*/ 1383 w 1387"/>
                        <a:gd name="T63" fmla="*/ 782 h 1390"/>
                        <a:gd name="T64" fmla="*/ 1341 w 1387"/>
                        <a:gd name="T65" fmla="*/ 946 h 1390"/>
                        <a:gd name="T66" fmla="*/ 1263 w 1387"/>
                        <a:gd name="T67" fmla="*/ 1091 h 1390"/>
                        <a:gd name="T68" fmla="*/ 1155 w 1387"/>
                        <a:gd name="T69" fmla="*/ 1215 h 1390"/>
                        <a:gd name="T70" fmla="*/ 1019 w 1387"/>
                        <a:gd name="T71" fmla="*/ 1308 h 1390"/>
                        <a:gd name="T72" fmla="*/ 865 w 1387"/>
                        <a:gd name="T73" fmla="*/ 1367 h 1390"/>
                        <a:gd name="T74" fmla="*/ 694 w 1387"/>
                        <a:gd name="T75" fmla="*/ 1390 h 1390"/>
                        <a:gd name="T76" fmla="*/ 524 w 1387"/>
                        <a:gd name="T77" fmla="*/ 1367 h 1390"/>
                        <a:gd name="T78" fmla="*/ 368 w 1387"/>
                        <a:gd name="T79" fmla="*/ 1308 h 1390"/>
                        <a:gd name="T80" fmla="*/ 232 w 1387"/>
                        <a:gd name="T81" fmla="*/ 1215 h 1390"/>
                        <a:gd name="T82" fmla="*/ 124 w 1387"/>
                        <a:gd name="T83" fmla="*/ 1091 h 1390"/>
                        <a:gd name="T84" fmla="*/ 48 w 1387"/>
                        <a:gd name="T85" fmla="*/ 946 h 1390"/>
                        <a:gd name="T86" fmla="*/ 6 w 1387"/>
                        <a:gd name="T87" fmla="*/ 782 h 1390"/>
                        <a:gd name="T88" fmla="*/ 6 w 1387"/>
                        <a:gd name="T89" fmla="*/ 608 h 1390"/>
                        <a:gd name="T90" fmla="*/ 48 w 1387"/>
                        <a:gd name="T91" fmla="*/ 444 h 1390"/>
                        <a:gd name="T92" fmla="*/ 124 w 1387"/>
                        <a:gd name="T93" fmla="*/ 297 h 1390"/>
                        <a:gd name="T94" fmla="*/ 232 w 1387"/>
                        <a:gd name="T95" fmla="*/ 175 h 1390"/>
                        <a:gd name="T96" fmla="*/ 368 w 1387"/>
                        <a:gd name="T97" fmla="*/ 82 h 1390"/>
                        <a:gd name="T98" fmla="*/ 524 w 1387"/>
                        <a:gd name="T99" fmla="*/ 21 h 1390"/>
                        <a:gd name="T100" fmla="*/ 694 w 1387"/>
                        <a:gd name="T101" fmla="*/ 0 h 13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</a:cxnLst>
                      <a:rect l="0" t="0" r="r" b="b"/>
                      <a:pathLst>
                        <a:path w="1387" h="1390">
                          <a:moveTo>
                            <a:pt x="694" y="88"/>
                          </a:moveTo>
                          <a:lnTo>
                            <a:pt x="612" y="93"/>
                          </a:lnTo>
                          <a:lnTo>
                            <a:pt x="532" y="109"/>
                          </a:lnTo>
                          <a:lnTo>
                            <a:pt x="457" y="135"/>
                          </a:lnTo>
                          <a:lnTo>
                            <a:pt x="387" y="170"/>
                          </a:lnTo>
                          <a:lnTo>
                            <a:pt x="322" y="214"/>
                          </a:lnTo>
                          <a:lnTo>
                            <a:pt x="265" y="265"/>
                          </a:lnTo>
                          <a:lnTo>
                            <a:pt x="213" y="324"/>
                          </a:lnTo>
                          <a:lnTo>
                            <a:pt x="170" y="387"/>
                          </a:lnTo>
                          <a:lnTo>
                            <a:pt x="135" y="458"/>
                          </a:lnTo>
                          <a:lnTo>
                            <a:pt x="109" y="534"/>
                          </a:lnTo>
                          <a:lnTo>
                            <a:pt x="91" y="612"/>
                          </a:lnTo>
                          <a:lnTo>
                            <a:pt x="88" y="694"/>
                          </a:lnTo>
                          <a:lnTo>
                            <a:pt x="91" y="778"/>
                          </a:lnTo>
                          <a:lnTo>
                            <a:pt x="109" y="856"/>
                          </a:lnTo>
                          <a:lnTo>
                            <a:pt x="135" y="930"/>
                          </a:lnTo>
                          <a:lnTo>
                            <a:pt x="170" y="1001"/>
                          </a:lnTo>
                          <a:lnTo>
                            <a:pt x="213" y="1066"/>
                          </a:lnTo>
                          <a:lnTo>
                            <a:pt x="265" y="1125"/>
                          </a:lnTo>
                          <a:lnTo>
                            <a:pt x="322" y="1176"/>
                          </a:lnTo>
                          <a:lnTo>
                            <a:pt x="387" y="1218"/>
                          </a:lnTo>
                          <a:lnTo>
                            <a:pt x="457" y="1255"/>
                          </a:lnTo>
                          <a:lnTo>
                            <a:pt x="532" y="1281"/>
                          </a:lnTo>
                          <a:lnTo>
                            <a:pt x="612" y="1297"/>
                          </a:lnTo>
                          <a:lnTo>
                            <a:pt x="694" y="1302"/>
                          </a:lnTo>
                          <a:lnTo>
                            <a:pt x="776" y="1297"/>
                          </a:lnTo>
                          <a:lnTo>
                            <a:pt x="856" y="1281"/>
                          </a:lnTo>
                          <a:lnTo>
                            <a:pt x="930" y="1255"/>
                          </a:lnTo>
                          <a:lnTo>
                            <a:pt x="1000" y="1218"/>
                          </a:lnTo>
                          <a:lnTo>
                            <a:pt x="1065" y="1176"/>
                          </a:lnTo>
                          <a:lnTo>
                            <a:pt x="1124" y="1125"/>
                          </a:lnTo>
                          <a:lnTo>
                            <a:pt x="1174" y="1066"/>
                          </a:lnTo>
                          <a:lnTo>
                            <a:pt x="1218" y="1001"/>
                          </a:lnTo>
                          <a:lnTo>
                            <a:pt x="1254" y="930"/>
                          </a:lnTo>
                          <a:lnTo>
                            <a:pt x="1279" y="856"/>
                          </a:lnTo>
                          <a:lnTo>
                            <a:pt x="1296" y="778"/>
                          </a:lnTo>
                          <a:lnTo>
                            <a:pt x="1301" y="694"/>
                          </a:lnTo>
                          <a:lnTo>
                            <a:pt x="1296" y="612"/>
                          </a:lnTo>
                          <a:lnTo>
                            <a:pt x="1279" y="534"/>
                          </a:lnTo>
                          <a:lnTo>
                            <a:pt x="1254" y="458"/>
                          </a:lnTo>
                          <a:lnTo>
                            <a:pt x="1218" y="387"/>
                          </a:lnTo>
                          <a:lnTo>
                            <a:pt x="1174" y="324"/>
                          </a:lnTo>
                          <a:lnTo>
                            <a:pt x="1124" y="265"/>
                          </a:lnTo>
                          <a:lnTo>
                            <a:pt x="1065" y="214"/>
                          </a:lnTo>
                          <a:lnTo>
                            <a:pt x="1000" y="170"/>
                          </a:lnTo>
                          <a:lnTo>
                            <a:pt x="930" y="135"/>
                          </a:lnTo>
                          <a:lnTo>
                            <a:pt x="856" y="109"/>
                          </a:lnTo>
                          <a:lnTo>
                            <a:pt x="776" y="93"/>
                          </a:lnTo>
                          <a:lnTo>
                            <a:pt x="694" y="88"/>
                          </a:lnTo>
                          <a:close/>
                          <a:moveTo>
                            <a:pt x="694" y="0"/>
                          </a:moveTo>
                          <a:lnTo>
                            <a:pt x="781" y="6"/>
                          </a:lnTo>
                          <a:lnTo>
                            <a:pt x="865" y="21"/>
                          </a:lnTo>
                          <a:lnTo>
                            <a:pt x="945" y="48"/>
                          </a:lnTo>
                          <a:lnTo>
                            <a:pt x="1019" y="82"/>
                          </a:lnTo>
                          <a:lnTo>
                            <a:pt x="1090" y="124"/>
                          </a:lnTo>
                          <a:lnTo>
                            <a:pt x="1155" y="175"/>
                          </a:lnTo>
                          <a:lnTo>
                            <a:pt x="1212" y="233"/>
                          </a:lnTo>
                          <a:lnTo>
                            <a:pt x="1263" y="297"/>
                          </a:lnTo>
                          <a:lnTo>
                            <a:pt x="1307" y="368"/>
                          </a:lnTo>
                          <a:lnTo>
                            <a:pt x="1341" y="444"/>
                          </a:lnTo>
                          <a:lnTo>
                            <a:pt x="1366" y="524"/>
                          </a:lnTo>
                          <a:lnTo>
                            <a:pt x="1383" y="608"/>
                          </a:lnTo>
                          <a:lnTo>
                            <a:pt x="1387" y="694"/>
                          </a:lnTo>
                          <a:lnTo>
                            <a:pt x="1383" y="782"/>
                          </a:lnTo>
                          <a:lnTo>
                            <a:pt x="1366" y="866"/>
                          </a:lnTo>
                          <a:lnTo>
                            <a:pt x="1341" y="946"/>
                          </a:lnTo>
                          <a:lnTo>
                            <a:pt x="1307" y="1022"/>
                          </a:lnTo>
                          <a:lnTo>
                            <a:pt x="1263" y="1091"/>
                          </a:lnTo>
                          <a:lnTo>
                            <a:pt x="1212" y="1155"/>
                          </a:lnTo>
                          <a:lnTo>
                            <a:pt x="1155" y="1215"/>
                          </a:lnTo>
                          <a:lnTo>
                            <a:pt x="1090" y="1264"/>
                          </a:lnTo>
                          <a:lnTo>
                            <a:pt x="1019" y="1308"/>
                          </a:lnTo>
                          <a:lnTo>
                            <a:pt x="945" y="1342"/>
                          </a:lnTo>
                          <a:lnTo>
                            <a:pt x="865" y="1367"/>
                          </a:lnTo>
                          <a:lnTo>
                            <a:pt x="781" y="1384"/>
                          </a:lnTo>
                          <a:lnTo>
                            <a:pt x="694" y="1390"/>
                          </a:lnTo>
                          <a:lnTo>
                            <a:pt x="608" y="1384"/>
                          </a:lnTo>
                          <a:lnTo>
                            <a:pt x="524" y="1367"/>
                          </a:lnTo>
                          <a:lnTo>
                            <a:pt x="444" y="1342"/>
                          </a:lnTo>
                          <a:lnTo>
                            <a:pt x="368" y="1308"/>
                          </a:lnTo>
                          <a:lnTo>
                            <a:pt x="297" y="1264"/>
                          </a:lnTo>
                          <a:lnTo>
                            <a:pt x="232" y="1215"/>
                          </a:lnTo>
                          <a:lnTo>
                            <a:pt x="175" y="1155"/>
                          </a:lnTo>
                          <a:lnTo>
                            <a:pt x="124" y="1091"/>
                          </a:lnTo>
                          <a:lnTo>
                            <a:pt x="82" y="1022"/>
                          </a:lnTo>
                          <a:lnTo>
                            <a:pt x="48" y="946"/>
                          </a:lnTo>
                          <a:lnTo>
                            <a:pt x="21" y="866"/>
                          </a:lnTo>
                          <a:lnTo>
                            <a:pt x="6" y="782"/>
                          </a:lnTo>
                          <a:lnTo>
                            <a:pt x="0" y="694"/>
                          </a:lnTo>
                          <a:lnTo>
                            <a:pt x="6" y="608"/>
                          </a:lnTo>
                          <a:lnTo>
                            <a:pt x="21" y="524"/>
                          </a:lnTo>
                          <a:lnTo>
                            <a:pt x="48" y="444"/>
                          </a:lnTo>
                          <a:lnTo>
                            <a:pt x="82" y="368"/>
                          </a:lnTo>
                          <a:lnTo>
                            <a:pt x="124" y="297"/>
                          </a:lnTo>
                          <a:lnTo>
                            <a:pt x="175" y="233"/>
                          </a:lnTo>
                          <a:lnTo>
                            <a:pt x="232" y="175"/>
                          </a:lnTo>
                          <a:lnTo>
                            <a:pt x="297" y="124"/>
                          </a:lnTo>
                          <a:lnTo>
                            <a:pt x="368" y="82"/>
                          </a:lnTo>
                          <a:lnTo>
                            <a:pt x="444" y="48"/>
                          </a:lnTo>
                          <a:lnTo>
                            <a:pt x="524" y="21"/>
                          </a:lnTo>
                          <a:lnTo>
                            <a:pt x="608" y="6"/>
                          </a:lnTo>
                          <a:lnTo>
                            <a:pt x="694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5" name="Freeform 228"/>
                    <p:cNvSpPr>
                      <a:spLocks/>
                    </p:cNvSpPr>
                    <p:nvPr/>
                  </p:nvSpPr>
                  <p:spPr bwMode="auto">
                    <a:xfrm>
                      <a:off x="1916112" y="3651250"/>
                      <a:ext cx="242888" cy="241300"/>
                    </a:xfrm>
                    <a:custGeom>
                      <a:avLst/>
                      <a:gdLst>
                        <a:gd name="T0" fmla="*/ 77 w 153"/>
                        <a:gd name="T1" fmla="*/ 0 h 152"/>
                        <a:gd name="T2" fmla="*/ 101 w 153"/>
                        <a:gd name="T3" fmla="*/ 5 h 152"/>
                        <a:gd name="T4" fmla="*/ 122 w 153"/>
                        <a:gd name="T5" fmla="*/ 15 h 152"/>
                        <a:gd name="T6" fmla="*/ 138 w 153"/>
                        <a:gd name="T7" fmla="*/ 32 h 152"/>
                        <a:gd name="T8" fmla="*/ 149 w 153"/>
                        <a:gd name="T9" fmla="*/ 53 h 152"/>
                        <a:gd name="T10" fmla="*/ 153 w 153"/>
                        <a:gd name="T11" fmla="*/ 76 h 152"/>
                        <a:gd name="T12" fmla="*/ 149 w 153"/>
                        <a:gd name="T13" fmla="*/ 101 h 152"/>
                        <a:gd name="T14" fmla="*/ 138 w 153"/>
                        <a:gd name="T15" fmla="*/ 122 h 152"/>
                        <a:gd name="T16" fmla="*/ 122 w 153"/>
                        <a:gd name="T17" fmla="*/ 137 h 152"/>
                        <a:gd name="T18" fmla="*/ 101 w 153"/>
                        <a:gd name="T19" fmla="*/ 149 h 152"/>
                        <a:gd name="T20" fmla="*/ 77 w 153"/>
                        <a:gd name="T21" fmla="*/ 152 h 152"/>
                        <a:gd name="T22" fmla="*/ 54 w 153"/>
                        <a:gd name="T23" fmla="*/ 149 h 152"/>
                        <a:gd name="T24" fmla="*/ 33 w 153"/>
                        <a:gd name="T25" fmla="*/ 137 h 152"/>
                        <a:gd name="T26" fmla="*/ 16 w 153"/>
                        <a:gd name="T27" fmla="*/ 122 h 152"/>
                        <a:gd name="T28" fmla="*/ 4 w 153"/>
                        <a:gd name="T29" fmla="*/ 101 h 152"/>
                        <a:gd name="T30" fmla="*/ 0 w 153"/>
                        <a:gd name="T31" fmla="*/ 76 h 152"/>
                        <a:gd name="T32" fmla="*/ 4 w 153"/>
                        <a:gd name="T33" fmla="*/ 53 h 152"/>
                        <a:gd name="T34" fmla="*/ 16 w 153"/>
                        <a:gd name="T35" fmla="*/ 32 h 152"/>
                        <a:gd name="T36" fmla="*/ 33 w 153"/>
                        <a:gd name="T37" fmla="*/ 15 h 152"/>
                        <a:gd name="T38" fmla="*/ 54 w 153"/>
                        <a:gd name="T39" fmla="*/ 5 h 152"/>
                        <a:gd name="T40" fmla="*/ 77 w 153"/>
                        <a:gd name="T41" fmla="*/ 0 h 1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</a:cxnLst>
                      <a:rect l="0" t="0" r="r" b="b"/>
                      <a:pathLst>
                        <a:path w="153" h="152">
                          <a:moveTo>
                            <a:pt x="77" y="0"/>
                          </a:moveTo>
                          <a:lnTo>
                            <a:pt x="101" y="5"/>
                          </a:lnTo>
                          <a:lnTo>
                            <a:pt x="122" y="15"/>
                          </a:lnTo>
                          <a:lnTo>
                            <a:pt x="138" y="32"/>
                          </a:lnTo>
                          <a:lnTo>
                            <a:pt x="149" y="53"/>
                          </a:lnTo>
                          <a:lnTo>
                            <a:pt x="153" y="76"/>
                          </a:lnTo>
                          <a:lnTo>
                            <a:pt x="149" y="101"/>
                          </a:lnTo>
                          <a:lnTo>
                            <a:pt x="138" y="122"/>
                          </a:lnTo>
                          <a:lnTo>
                            <a:pt x="122" y="137"/>
                          </a:lnTo>
                          <a:lnTo>
                            <a:pt x="101" y="149"/>
                          </a:lnTo>
                          <a:lnTo>
                            <a:pt x="77" y="152"/>
                          </a:lnTo>
                          <a:lnTo>
                            <a:pt x="54" y="149"/>
                          </a:lnTo>
                          <a:lnTo>
                            <a:pt x="33" y="137"/>
                          </a:lnTo>
                          <a:lnTo>
                            <a:pt x="16" y="122"/>
                          </a:lnTo>
                          <a:lnTo>
                            <a:pt x="4" y="101"/>
                          </a:lnTo>
                          <a:lnTo>
                            <a:pt x="0" y="76"/>
                          </a:lnTo>
                          <a:lnTo>
                            <a:pt x="4" y="53"/>
                          </a:lnTo>
                          <a:lnTo>
                            <a:pt x="16" y="32"/>
                          </a:lnTo>
                          <a:lnTo>
                            <a:pt x="33" y="15"/>
                          </a:lnTo>
                          <a:lnTo>
                            <a:pt x="54" y="5"/>
                          </a:lnTo>
                          <a:lnTo>
                            <a:pt x="77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6" name="Freeform 229"/>
                    <p:cNvSpPr>
                      <a:spLocks/>
                    </p:cNvSpPr>
                    <p:nvPr/>
                  </p:nvSpPr>
                  <p:spPr bwMode="auto">
                    <a:xfrm>
                      <a:off x="2001837" y="2951163"/>
                      <a:ext cx="74613" cy="125413"/>
                    </a:xfrm>
                    <a:custGeom>
                      <a:avLst/>
                      <a:gdLst>
                        <a:gd name="T0" fmla="*/ 0 w 47"/>
                        <a:gd name="T1" fmla="*/ 0 h 79"/>
                        <a:gd name="T2" fmla="*/ 47 w 47"/>
                        <a:gd name="T3" fmla="*/ 0 h 79"/>
                        <a:gd name="T4" fmla="*/ 47 w 47"/>
                        <a:gd name="T5" fmla="*/ 54 h 79"/>
                        <a:gd name="T6" fmla="*/ 45 w 47"/>
                        <a:gd name="T7" fmla="*/ 61 h 79"/>
                        <a:gd name="T8" fmla="*/ 42 w 47"/>
                        <a:gd name="T9" fmla="*/ 69 h 79"/>
                        <a:gd name="T10" fmla="*/ 36 w 47"/>
                        <a:gd name="T11" fmla="*/ 73 h 79"/>
                        <a:gd name="T12" fmla="*/ 30 w 47"/>
                        <a:gd name="T13" fmla="*/ 77 h 79"/>
                        <a:gd name="T14" fmla="*/ 23 w 47"/>
                        <a:gd name="T15" fmla="*/ 79 h 79"/>
                        <a:gd name="T16" fmla="*/ 15 w 47"/>
                        <a:gd name="T17" fmla="*/ 77 h 79"/>
                        <a:gd name="T18" fmla="*/ 9 w 47"/>
                        <a:gd name="T19" fmla="*/ 73 h 79"/>
                        <a:gd name="T20" fmla="*/ 4 w 47"/>
                        <a:gd name="T21" fmla="*/ 69 h 79"/>
                        <a:gd name="T22" fmla="*/ 0 w 47"/>
                        <a:gd name="T23" fmla="*/ 61 h 79"/>
                        <a:gd name="T24" fmla="*/ 0 w 47"/>
                        <a:gd name="T25" fmla="*/ 54 h 79"/>
                        <a:gd name="T26" fmla="*/ 0 w 47"/>
                        <a:gd name="T27" fmla="*/ 0 h 7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7" h="79">
                          <a:moveTo>
                            <a:pt x="0" y="0"/>
                          </a:moveTo>
                          <a:lnTo>
                            <a:pt x="47" y="0"/>
                          </a:lnTo>
                          <a:lnTo>
                            <a:pt x="47" y="54"/>
                          </a:lnTo>
                          <a:lnTo>
                            <a:pt x="45" y="61"/>
                          </a:lnTo>
                          <a:lnTo>
                            <a:pt x="42" y="69"/>
                          </a:lnTo>
                          <a:lnTo>
                            <a:pt x="36" y="73"/>
                          </a:lnTo>
                          <a:lnTo>
                            <a:pt x="30" y="77"/>
                          </a:lnTo>
                          <a:lnTo>
                            <a:pt x="23" y="79"/>
                          </a:lnTo>
                          <a:lnTo>
                            <a:pt x="15" y="77"/>
                          </a:lnTo>
                          <a:lnTo>
                            <a:pt x="9" y="73"/>
                          </a:lnTo>
                          <a:lnTo>
                            <a:pt x="4" y="69"/>
                          </a:lnTo>
                          <a:lnTo>
                            <a:pt x="0" y="61"/>
                          </a:lnTo>
                          <a:lnTo>
                            <a:pt x="0" y="54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7" name="Freeform 230"/>
                    <p:cNvSpPr>
                      <a:spLocks/>
                    </p:cNvSpPr>
                    <p:nvPr/>
                  </p:nvSpPr>
                  <p:spPr bwMode="auto">
                    <a:xfrm>
                      <a:off x="2736849" y="3735388"/>
                      <a:ext cx="120650" cy="76200"/>
                    </a:xfrm>
                    <a:custGeom>
                      <a:avLst/>
                      <a:gdLst>
                        <a:gd name="T0" fmla="*/ 23 w 76"/>
                        <a:gd name="T1" fmla="*/ 0 h 48"/>
                        <a:gd name="T2" fmla="*/ 76 w 76"/>
                        <a:gd name="T3" fmla="*/ 0 h 48"/>
                        <a:gd name="T4" fmla="*/ 76 w 76"/>
                        <a:gd name="T5" fmla="*/ 48 h 48"/>
                        <a:gd name="T6" fmla="*/ 23 w 76"/>
                        <a:gd name="T7" fmla="*/ 48 h 48"/>
                        <a:gd name="T8" fmla="*/ 15 w 76"/>
                        <a:gd name="T9" fmla="*/ 46 h 48"/>
                        <a:gd name="T10" fmla="*/ 9 w 76"/>
                        <a:gd name="T11" fmla="*/ 42 h 48"/>
                        <a:gd name="T12" fmla="*/ 4 w 76"/>
                        <a:gd name="T13" fmla="*/ 38 h 48"/>
                        <a:gd name="T14" fmla="*/ 0 w 76"/>
                        <a:gd name="T15" fmla="*/ 31 h 48"/>
                        <a:gd name="T16" fmla="*/ 0 w 76"/>
                        <a:gd name="T17" fmla="*/ 23 h 48"/>
                        <a:gd name="T18" fmla="*/ 0 w 76"/>
                        <a:gd name="T19" fmla="*/ 15 h 48"/>
                        <a:gd name="T20" fmla="*/ 4 w 76"/>
                        <a:gd name="T21" fmla="*/ 10 h 48"/>
                        <a:gd name="T22" fmla="*/ 9 w 76"/>
                        <a:gd name="T23" fmla="*/ 4 h 48"/>
                        <a:gd name="T24" fmla="*/ 15 w 76"/>
                        <a:gd name="T25" fmla="*/ 2 h 48"/>
                        <a:gd name="T26" fmla="*/ 23 w 76"/>
                        <a:gd name="T27" fmla="*/ 0 h 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6" h="48">
                          <a:moveTo>
                            <a:pt x="23" y="0"/>
                          </a:moveTo>
                          <a:lnTo>
                            <a:pt x="76" y="0"/>
                          </a:lnTo>
                          <a:lnTo>
                            <a:pt x="76" y="48"/>
                          </a:lnTo>
                          <a:lnTo>
                            <a:pt x="23" y="48"/>
                          </a:lnTo>
                          <a:lnTo>
                            <a:pt x="15" y="46"/>
                          </a:lnTo>
                          <a:lnTo>
                            <a:pt x="9" y="42"/>
                          </a:lnTo>
                          <a:lnTo>
                            <a:pt x="4" y="38"/>
                          </a:lnTo>
                          <a:lnTo>
                            <a:pt x="0" y="31"/>
                          </a:lnTo>
                          <a:lnTo>
                            <a:pt x="0" y="23"/>
                          </a:lnTo>
                          <a:lnTo>
                            <a:pt x="0" y="15"/>
                          </a:lnTo>
                          <a:lnTo>
                            <a:pt x="4" y="10"/>
                          </a:lnTo>
                          <a:lnTo>
                            <a:pt x="9" y="4"/>
                          </a:lnTo>
                          <a:lnTo>
                            <a:pt x="15" y="2"/>
                          </a:lnTo>
                          <a:lnTo>
                            <a:pt x="2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8" name="Freeform 231"/>
                    <p:cNvSpPr>
                      <a:spLocks/>
                    </p:cNvSpPr>
                    <p:nvPr/>
                  </p:nvSpPr>
                  <p:spPr bwMode="auto">
                    <a:xfrm>
                      <a:off x="1217612" y="3735388"/>
                      <a:ext cx="123825" cy="76200"/>
                    </a:xfrm>
                    <a:custGeom>
                      <a:avLst/>
                      <a:gdLst>
                        <a:gd name="T0" fmla="*/ 0 w 78"/>
                        <a:gd name="T1" fmla="*/ 0 h 48"/>
                        <a:gd name="T2" fmla="*/ 54 w 78"/>
                        <a:gd name="T3" fmla="*/ 0 h 48"/>
                        <a:gd name="T4" fmla="*/ 61 w 78"/>
                        <a:gd name="T5" fmla="*/ 2 h 48"/>
                        <a:gd name="T6" fmla="*/ 69 w 78"/>
                        <a:gd name="T7" fmla="*/ 4 h 48"/>
                        <a:gd name="T8" fmla="*/ 73 w 78"/>
                        <a:gd name="T9" fmla="*/ 10 h 48"/>
                        <a:gd name="T10" fmla="*/ 76 w 78"/>
                        <a:gd name="T11" fmla="*/ 15 h 48"/>
                        <a:gd name="T12" fmla="*/ 78 w 78"/>
                        <a:gd name="T13" fmla="*/ 23 h 48"/>
                        <a:gd name="T14" fmla="*/ 76 w 78"/>
                        <a:gd name="T15" fmla="*/ 31 h 48"/>
                        <a:gd name="T16" fmla="*/ 73 w 78"/>
                        <a:gd name="T17" fmla="*/ 38 h 48"/>
                        <a:gd name="T18" fmla="*/ 69 w 78"/>
                        <a:gd name="T19" fmla="*/ 42 h 48"/>
                        <a:gd name="T20" fmla="*/ 61 w 78"/>
                        <a:gd name="T21" fmla="*/ 46 h 48"/>
                        <a:gd name="T22" fmla="*/ 54 w 78"/>
                        <a:gd name="T23" fmla="*/ 48 h 48"/>
                        <a:gd name="T24" fmla="*/ 0 w 78"/>
                        <a:gd name="T25" fmla="*/ 48 h 48"/>
                        <a:gd name="T26" fmla="*/ 0 w 78"/>
                        <a:gd name="T27" fmla="*/ 0 h 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8" h="48">
                          <a:moveTo>
                            <a:pt x="0" y="0"/>
                          </a:moveTo>
                          <a:lnTo>
                            <a:pt x="54" y="0"/>
                          </a:lnTo>
                          <a:lnTo>
                            <a:pt x="61" y="2"/>
                          </a:lnTo>
                          <a:lnTo>
                            <a:pt x="69" y="4"/>
                          </a:lnTo>
                          <a:lnTo>
                            <a:pt x="73" y="10"/>
                          </a:lnTo>
                          <a:lnTo>
                            <a:pt x="76" y="15"/>
                          </a:lnTo>
                          <a:lnTo>
                            <a:pt x="78" y="23"/>
                          </a:lnTo>
                          <a:lnTo>
                            <a:pt x="76" y="31"/>
                          </a:lnTo>
                          <a:lnTo>
                            <a:pt x="73" y="38"/>
                          </a:lnTo>
                          <a:lnTo>
                            <a:pt x="69" y="42"/>
                          </a:lnTo>
                          <a:lnTo>
                            <a:pt x="61" y="46"/>
                          </a:lnTo>
                          <a:lnTo>
                            <a:pt x="54" y="48"/>
                          </a:lnTo>
                          <a:lnTo>
                            <a:pt x="0" y="4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9" name="Freeform 232"/>
                    <p:cNvSpPr>
                      <a:spLocks/>
                    </p:cNvSpPr>
                    <p:nvPr/>
                  </p:nvSpPr>
                  <p:spPr bwMode="auto">
                    <a:xfrm>
                      <a:off x="2520949" y="3167063"/>
                      <a:ext cx="125413" cy="120650"/>
                    </a:xfrm>
                    <a:custGeom>
                      <a:avLst/>
                      <a:gdLst>
                        <a:gd name="T0" fmla="*/ 44 w 79"/>
                        <a:gd name="T1" fmla="*/ 0 h 76"/>
                        <a:gd name="T2" fmla="*/ 79 w 79"/>
                        <a:gd name="T3" fmla="*/ 32 h 76"/>
                        <a:gd name="T4" fmla="*/ 40 w 79"/>
                        <a:gd name="T5" fmla="*/ 70 h 76"/>
                        <a:gd name="T6" fmla="*/ 29 w 79"/>
                        <a:gd name="T7" fmla="*/ 76 h 76"/>
                        <a:gd name="T8" fmla="*/ 18 w 79"/>
                        <a:gd name="T9" fmla="*/ 76 h 76"/>
                        <a:gd name="T10" fmla="*/ 6 w 79"/>
                        <a:gd name="T11" fmla="*/ 70 h 76"/>
                        <a:gd name="T12" fmla="*/ 0 w 79"/>
                        <a:gd name="T13" fmla="*/ 61 h 76"/>
                        <a:gd name="T14" fmla="*/ 0 w 79"/>
                        <a:gd name="T15" fmla="*/ 47 h 76"/>
                        <a:gd name="T16" fmla="*/ 6 w 79"/>
                        <a:gd name="T17" fmla="*/ 38 h 76"/>
                        <a:gd name="T18" fmla="*/ 44 w 79"/>
                        <a:gd name="T19" fmla="*/ 0 h 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9" h="76">
                          <a:moveTo>
                            <a:pt x="44" y="0"/>
                          </a:moveTo>
                          <a:lnTo>
                            <a:pt x="79" y="32"/>
                          </a:lnTo>
                          <a:lnTo>
                            <a:pt x="40" y="70"/>
                          </a:lnTo>
                          <a:lnTo>
                            <a:pt x="29" y="76"/>
                          </a:lnTo>
                          <a:lnTo>
                            <a:pt x="18" y="76"/>
                          </a:lnTo>
                          <a:lnTo>
                            <a:pt x="6" y="70"/>
                          </a:lnTo>
                          <a:lnTo>
                            <a:pt x="0" y="61"/>
                          </a:lnTo>
                          <a:lnTo>
                            <a:pt x="0" y="47"/>
                          </a:lnTo>
                          <a:lnTo>
                            <a:pt x="6" y="38"/>
                          </a:lnTo>
                          <a:lnTo>
                            <a:pt x="44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0" name="Freeform 233"/>
                    <p:cNvSpPr>
                      <a:spLocks/>
                    </p:cNvSpPr>
                    <p:nvPr/>
                  </p:nvSpPr>
                  <p:spPr bwMode="auto">
                    <a:xfrm>
                      <a:off x="1431924" y="4256088"/>
                      <a:ext cx="122238" cy="123825"/>
                    </a:xfrm>
                    <a:custGeom>
                      <a:avLst/>
                      <a:gdLst>
                        <a:gd name="T0" fmla="*/ 48 w 77"/>
                        <a:gd name="T1" fmla="*/ 0 h 78"/>
                        <a:gd name="T2" fmla="*/ 61 w 77"/>
                        <a:gd name="T3" fmla="*/ 0 h 78"/>
                        <a:gd name="T4" fmla="*/ 71 w 77"/>
                        <a:gd name="T5" fmla="*/ 6 h 78"/>
                        <a:gd name="T6" fmla="*/ 77 w 77"/>
                        <a:gd name="T7" fmla="*/ 17 h 78"/>
                        <a:gd name="T8" fmla="*/ 77 w 77"/>
                        <a:gd name="T9" fmla="*/ 29 h 78"/>
                        <a:gd name="T10" fmla="*/ 71 w 77"/>
                        <a:gd name="T11" fmla="*/ 40 h 78"/>
                        <a:gd name="T12" fmla="*/ 33 w 77"/>
                        <a:gd name="T13" fmla="*/ 78 h 78"/>
                        <a:gd name="T14" fmla="*/ 0 w 77"/>
                        <a:gd name="T15" fmla="*/ 44 h 78"/>
                        <a:gd name="T16" fmla="*/ 39 w 77"/>
                        <a:gd name="T17" fmla="*/ 6 h 78"/>
                        <a:gd name="T18" fmla="*/ 48 w 77"/>
                        <a:gd name="T19" fmla="*/ 0 h 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7" h="78">
                          <a:moveTo>
                            <a:pt x="48" y="0"/>
                          </a:moveTo>
                          <a:lnTo>
                            <a:pt x="61" y="0"/>
                          </a:lnTo>
                          <a:lnTo>
                            <a:pt x="71" y="6"/>
                          </a:lnTo>
                          <a:lnTo>
                            <a:pt x="77" y="17"/>
                          </a:lnTo>
                          <a:lnTo>
                            <a:pt x="77" y="29"/>
                          </a:lnTo>
                          <a:lnTo>
                            <a:pt x="71" y="40"/>
                          </a:lnTo>
                          <a:lnTo>
                            <a:pt x="33" y="78"/>
                          </a:lnTo>
                          <a:lnTo>
                            <a:pt x="0" y="44"/>
                          </a:lnTo>
                          <a:lnTo>
                            <a:pt x="39" y="6"/>
                          </a:lnTo>
                          <a:lnTo>
                            <a:pt x="48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1" name="Freeform 234"/>
                    <p:cNvSpPr>
                      <a:spLocks/>
                    </p:cNvSpPr>
                    <p:nvPr/>
                  </p:nvSpPr>
                  <p:spPr bwMode="auto">
                    <a:xfrm>
                      <a:off x="2520949" y="4256088"/>
                      <a:ext cx="125413" cy="123825"/>
                    </a:xfrm>
                    <a:custGeom>
                      <a:avLst/>
                      <a:gdLst>
                        <a:gd name="T0" fmla="*/ 18 w 79"/>
                        <a:gd name="T1" fmla="*/ 0 h 78"/>
                        <a:gd name="T2" fmla="*/ 29 w 79"/>
                        <a:gd name="T3" fmla="*/ 0 h 78"/>
                        <a:gd name="T4" fmla="*/ 40 w 79"/>
                        <a:gd name="T5" fmla="*/ 6 h 78"/>
                        <a:gd name="T6" fmla="*/ 79 w 79"/>
                        <a:gd name="T7" fmla="*/ 44 h 78"/>
                        <a:gd name="T8" fmla="*/ 44 w 79"/>
                        <a:gd name="T9" fmla="*/ 78 h 78"/>
                        <a:gd name="T10" fmla="*/ 6 w 79"/>
                        <a:gd name="T11" fmla="*/ 40 h 78"/>
                        <a:gd name="T12" fmla="*/ 0 w 79"/>
                        <a:gd name="T13" fmla="*/ 29 h 78"/>
                        <a:gd name="T14" fmla="*/ 0 w 79"/>
                        <a:gd name="T15" fmla="*/ 17 h 78"/>
                        <a:gd name="T16" fmla="*/ 6 w 79"/>
                        <a:gd name="T17" fmla="*/ 6 h 78"/>
                        <a:gd name="T18" fmla="*/ 18 w 79"/>
                        <a:gd name="T19" fmla="*/ 0 h 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9" h="78">
                          <a:moveTo>
                            <a:pt x="18" y="0"/>
                          </a:moveTo>
                          <a:lnTo>
                            <a:pt x="29" y="0"/>
                          </a:lnTo>
                          <a:lnTo>
                            <a:pt x="40" y="6"/>
                          </a:lnTo>
                          <a:lnTo>
                            <a:pt x="79" y="44"/>
                          </a:lnTo>
                          <a:lnTo>
                            <a:pt x="44" y="78"/>
                          </a:lnTo>
                          <a:lnTo>
                            <a:pt x="6" y="40"/>
                          </a:lnTo>
                          <a:lnTo>
                            <a:pt x="0" y="29"/>
                          </a:lnTo>
                          <a:lnTo>
                            <a:pt x="0" y="17"/>
                          </a:lnTo>
                          <a:lnTo>
                            <a:pt x="6" y="6"/>
                          </a:lnTo>
                          <a:lnTo>
                            <a:pt x="18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2" name="Freeform 235"/>
                    <p:cNvSpPr>
                      <a:spLocks/>
                    </p:cNvSpPr>
                    <p:nvPr/>
                  </p:nvSpPr>
                  <p:spPr bwMode="auto">
                    <a:xfrm>
                      <a:off x="1431924" y="3167063"/>
                      <a:ext cx="122238" cy="120650"/>
                    </a:xfrm>
                    <a:custGeom>
                      <a:avLst/>
                      <a:gdLst>
                        <a:gd name="T0" fmla="*/ 33 w 77"/>
                        <a:gd name="T1" fmla="*/ 0 h 76"/>
                        <a:gd name="T2" fmla="*/ 71 w 77"/>
                        <a:gd name="T3" fmla="*/ 38 h 76"/>
                        <a:gd name="T4" fmla="*/ 77 w 77"/>
                        <a:gd name="T5" fmla="*/ 47 h 76"/>
                        <a:gd name="T6" fmla="*/ 77 w 77"/>
                        <a:gd name="T7" fmla="*/ 61 h 76"/>
                        <a:gd name="T8" fmla="*/ 71 w 77"/>
                        <a:gd name="T9" fmla="*/ 70 h 76"/>
                        <a:gd name="T10" fmla="*/ 61 w 77"/>
                        <a:gd name="T11" fmla="*/ 76 h 76"/>
                        <a:gd name="T12" fmla="*/ 48 w 77"/>
                        <a:gd name="T13" fmla="*/ 76 h 76"/>
                        <a:gd name="T14" fmla="*/ 39 w 77"/>
                        <a:gd name="T15" fmla="*/ 70 h 76"/>
                        <a:gd name="T16" fmla="*/ 0 w 77"/>
                        <a:gd name="T17" fmla="*/ 32 h 76"/>
                        <a:gd name="T18" fmla="*/ 33 w 77"/>
                        <a:gd name="T19" fmla="*/ 0 h 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7" h="76">
                          <a:moveTo>
                            <a:pt x="33" y="0"/>
                          </a:moveTo>
                          <a:lnTo>
                            <a:pt x="71" y="38"/>
                          </a:lnTo>
                          <a:lnTo>
                            <a:pt x="77" y="47"/>
                          </a:lnTo>
                          <a:lnTo>
                            <a:pt x="77" y="61"/>
                          </a:lnTo>
                          <a:lnTo>
                            <a:pt x="71" y="70"/>
                          </a:lnTo>
                          <a:lnTo>
                            <a:pt x="61" y="76"/>
                          </a:lnTo>
                          <a:lnTo>
                            <a:pt x="48" y="76"/>
                          </a:lnTo>
                          <a:lnTo>
                            <a:pt x="39" y="70"/>
                          </a:lnTo>
                          <a:lnTo>
                            <a:pt x="0" y="32"/>
                          </a:lnTo>
                          <a:lnTo>
                            <a:pt x="3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3" name="Freeform 237"/>
                    <p:cNvSpPr>
                      <a:spLocks/>
                    </p:cNvSpPr>
                    <p:nvPr/>
                  </p:nvSpPr>
                  <p:spPr bwMode="auto">
                    <a:xfrm>
                      <a:off x="1160462" y="2894013"/>
                      <a:ext cx="1754188" cy="1525588"/>
                    </a:xfrm>
                    <a:custGeom>
                      <a:avLst/>
                      <a:gdLst>
                        <a:gd name="T0" fmla="*/ 635 w 1105"/>
                        <a:gd name="T1" fmla="*/ 6 h 961"/>
                        <a:gd name="T2" fmla="*/ 787 w 1105"/>
                        <a:gd name="T3" fmla="*/ 52 h 961"/>
                        <a:gd name="T4" fmla="*/ 917 w 1105"/>
                        <a:gd name="T5" fmla="*/ 135 h 961"/>
                        <a:gd name="T6" fmla="*/ 1018 w 1105"/>
                        <a:gd name="T7" fmla="*/ 252 h 961"/>
                        <a:gd name="T8" fmla="*/ 1082 w 1105"/>
                        <a:gd name="T9" fmla="*/ 395 h 961"/>
                        <a:gd name="T10" fmla="*/ 1105 w 1105"/>
                        <a:gd name="T11" fmla="*/ 553 h 961"/>
                        <a:gd name="T12" fmla="*/ 1084 w 1105"/>
                        <a:gd name="T13" fmla="*/ 707 h 961"/>
                        <a:gd name="T14" fmla="*/ 1023 w 1105"/>
                        <a:gd name="T15" fmla="*/ 847 h 961"/>
                        <a:gd name="T16" fmla="*/ 928 w 1105"/>
                        <a:gd name="T17" fmla="*/ 961 h 961"/>
                        <a:gd name="T18" fmla="*/ 932 w 1105"/>
                        <a:gd name="T19" fmla="*/ 871 h 961"/>
                        <a:gd name="T20" fmla="*/ 1004 w 1105"/>
                        <a:gd name="T21" fmla="*/ 757 h 961"/>
                        <a:gd name="T22" fmla="*/ 1042 w 1105"/>
                        <a:gd name="T23" fmla="*/ 626 h 961"/>
                        <a:gd name="T24" fmla="*/ 1042 w 1105"/>
                        <a:gd name="T25" fmla="*/ 481 h 961"/>
                        <a:gd name="T26" fmla="*/ 1002 w 1105"/>
                        <a:gd name="T27" fmla="*/ 345 h 961"/>
                        <a:gd name="T28" fmla="*/ 926 w 1105"/>
                        <a:gd name="T29" fmla="*/ 229 h 961"/>
                        <a:gd name="T30" fmla="*/ 823 w 1105"/>
                        <a:gd name="T31" fmla="*/ 137 h 961"/>
                        <a:gd name="T32" fmla="*/ 695 w 1105"/>
                        <a:gd name="T33" fmla="*/ 78 h 961"/>
                        <a:gd name="T34" fmla="*/ 553 w 1105"/>
                        <a:gd name="T35" fmla="*/ 57 h 961"/>
                        <a:gd name="T36" fmla="*/ 410 w 1105"/>
                        <a:gd name="T37" fmla="*/ 78 h 961"/>
                        <a:gd name="T38" fmla="*/ 284 w 1105"/>
                        <a:gd name="T39" fmla="*/ 137 h 961"/>
                        <a:gd name="T40" fmla="*/ 179 w 1105"/>
                        <a:gd name="T41" fmla="*/ 229 h 961"/>
                        <a:gd name="T42" fmla="*/ 103 w 1105"/>
                        <a:gd name="T43" fmla="*/ 345 h 961"/>
                        <a:gd name="T44" fmla="*/ 63 w 1105"/>
                        <a:gd name="T45" fmla="*/ 481 h 961"/>
                        <a:gd name="T46" fmla="*/ 63 w 1105"/>
                        <a:gd name="T47" fmla="*/ 626 h 961"/>
                        <a:gd name="T48" fmla="*/ 101 w 1105"/>
                        <a:gd name="T49" fmla="*/ 757 h 961"/>
                        <a:gd name="T50" fmla="*/ 173 w 1105"/>
                        <a:gd name="T51" fmla="*/ 871 h 961"/>
                        <a:gd name="T52" fmla="*/ 179 w 1105"/>
                        <a:gd name="T53" fmla="*/ 961 h 961"/>
                        <a:gd name="T54" fmla="*/ 84 w 1105"/>
                        <a:gd name="T55" fmla="*/ 847 h 961"/>
                        <a:gd name="T56" fmla="*/ 23 w 1105"/>
                        <a:gd name="T57" fmla="*/ 709 h 961"/>
                        <a:gd name="T58" fmla="*/ 0 w 1105"/>
                        <a:gd name="T59" fmla="*/ 553 h 961"/>
                        <a:gd name="T60" fmla="*/ 23 w 1105"/>
                        <a:gd name="T61" fmla="*/ 395 h 961"/>
                        <a:gd name="T62" fmla="*/ 90 w 1105"/>
                        <a:gd name="T63" fmla="*/ 252 h 961"/>
                        <a:gd name="T64" fmla="*/ 191 w 1105"/>
                        <a:gd name="T65" fmla="*/ 135 h 961"/>
                        <a:gd name="T66" fmla="*/ 320 w 1105"/>
                        <a:gd name="T67" fmla="*/ 52 h 961"/>
                        <a:gd name="T68" fmla="*/ 471 w 1105"/>
                        <a:gd name="T69" fmla="*/ 6 h 96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</a:cxnLst>
                      <a:rect l="0" t="0" r="r" b="b"/>
                      <a:pathLst>
                        <a:path w="1105" h="961">
                          <a:moveTo>
                            <a:pt x="553" y="0"/>
                          </a:moveTo>
                          <a:lnTo>
                            <a:pt x="635" y="6"/>
                          </a:lnTo>
                          <a:lnTo>
                            <a:pt x="713" y="23"/>
                          </a:lnTo>
                          <a:lnTo>
                            <a:pt x="787" y="52"/>
                          </a:lnTo>
                          <a:lnTo>
                            <a:pt x="854" y="90"/>
                          </a:lnTo>
                          <a:lnTo>
                            <a:pt x="917" y="135"/>
                          </a:lnTo>
                          <a:lnTo>
                            <a:pt x="970" y="191"/>
                          </a:lnTo>
                          <a:lnTo>
                            <a:pt x="1018" y="252"/>
                          </a:lnTo>
                          <a:lnTo>
                            <a:pt x="1054" y="320"/>
                          </a:lnTo>
                          <a:lnTo>
                            <a:pt x="1082" y="395"/>
                          </a:lnTo>
                          <a:lnTo>
                            <a:pt x="1099" y="471"/>
                          </a:lnTo>
                          <a:lnTo>
                            <a:pt x="1105" y="553"/>
                          </a:lnTo>
                          <a:lnTo>
                            <a:pt x="1099" y="633"/>
                          </a:lnTo>
                          <a:lnTo>
                            <a:pt x="1084" y="707"/>
                          </a:lnTo>
                          <a:lnTo>
                            <a:pt x="1058" y="780"/>
                          </a:lnTo>
                          <a:lnTo>
                            <a:pt x="1023" y="847"/>
                          </a:lnTo>
                          <a:lnTo>
                            <a:pt x="979" y="906"/>
                          </a:lnTo>
                          <a:lnTo>
                            <a:pt x="928" y="961"/>
                          </a:lnTo>
                          <a:lnTo>
                            <a:pt x="886" y="921"/>
                          </a:lnTo>
                          <a:lnTo>
                            <a:pt x="932" y="871"/>
                          </a:lnTo>
                          <a:lnTo>
                            <a:pt x="972" y="818"/>
                          </a:lnTo>
                          <a:lnTo>
                            <a:pt x="1004" y="757"/>
                          </a:lnTo>
                          <a:lnTo>
                            <a:pt x="1029" y="692"/>
                          </a:lnTo>
                          <a:lnTo>
                            <a:pt x="1042" y="626"/>
                          </a:lnTo>
                          <a:lnTo>
                            <a:pt x="1048" y="553"/>
                          </a:lnTo>
                          <a:lnTo>
                            <a:pt x="1042" y="481"/>
                          </a:lnTo>
                          <a:lnTo>
                            <a:pt x="1027" y="410"/>
                          </a:lnTo>
                          <a:lnTo>
                            <a:pt x="1002" y="345"/>
                          </a:lnTo>
                          <a:lnTo>
                            <a:pt x="968" y="284"/>
                          </a:lnTo>
                          <a:lnTo>
                            <a:pt x="926" y="229"/>
                          </a:lnTo>
                          <a:lnTo>
                            <a:pt x="878" y="179"/>
                          </a:lnTo>
                          <a:lnTo>
                            <a:pt x="823" y="137"/>
                          </a:lnTo>
                          <a:lnTo>
                            <a:pt x="762" y="105"/>
                          </a:lnTo>
                          <a:lnTo>
                            <a:pt x="695" y="78"/>
                          </a:lnTo>
                          <a:lnTo>
                            <a:pt x="627" y="63"/>
                          </a:lnTo>
                          <a:lnTo>
                            <a:pt x="553" y="57"/>
                          </a:lnTo>
                          <a:lnTo>
                            <a:pt x="480" y="63"/>
                          </a:lnTo>
                          <a:lnTo>
                            <a:pt x="410" y="78"/>
                          </a:lnTo>
                          <a:lnTo>
                            <a:pt x="345" y="105"/>
                          </a:lnTo>
                          <a:lnTo>
                            <a:pt x="284" y="137"/>
                          </a:lnTo>
                          <a:lnTo>
                            <a:pt x="229" y="179"/>
                          </a:lnTo>
                          <a:lnTo>
                            <a:pt x="179" y="229"/>
                          </a:lnTo>
                          <a:lnTo>
                            <a:pt x="137" y="284"/>
                          </a:lnTo>
                          <a:lnTo>
                            <a:pt x="103" y="345"/>
                          </a:lnTo>
                          <a:lnTo>
                            <a:pt x="78" y="410"/>
                          </a:lnTo>
                          <a:lnTo>
                            <a:pt x="63" y="481"/>
                          </a:lnTo>
                          <a:lnTo>
                            <a:pt x="57" y="553"/>
                          </a:lnTo>
                          <a:lnTo>
                            <a:pt x="63" y="626"/>
                          </a:lnTo>
                          <a:lnTo>
                            <a:pt x="78" y="692"/>
                          </a:lnTo>
                          <a:lnTo>
                            <a:pt x="101" y="757"/>
                          </a:lnTo>
                          <a:lnTo>
                            <a:pt x="133" y="816"/>
                          </a:lnTo>
                          <a:lnTo>
                            <a:pt x="173" y="871"/>
                          </a:lnTo>
                          <a:lnTo>
                            <a:pt x="219" y="919"/>
                          </a:lnTo>
                          <a:lnTo>
                            <a:pt x="179" y="961"/>
                          </a:lnTo>
                          <a:lnTo>
                            <a:pt x="128" y="908"/>
                          </a:lnTo>
                          <a:lnTo>
                            <a:pt x="84" y="847"/>
                          </a:lnTo>
                          <a:lnTo>
                            <a:pt x="48" y="780"/>
                          </a:lnTo>
                          <a:lnTo>
                            <a:pt x="23" y="709"/>
                          </a:lnTo>
                          <a:lnTo>
                            <a:pt x="6" y="633"/>
                          </a:lnTo>
                          <a:lnTo>
                            <a:pt x="0" y="553"/>
                          </a:lnTo>
                          <a:lnTo>
                            <a:pt x="6" y="471"/>
                          </a:lnTo>
                          <a:lnTo>
                            <a:pt x="23" y="395"/>
                          </a:lnTo>
                          <a:lnTo>
                            <a:pt x="51" y="320"/>
                          </a:lnTo>
                          <a:lnTo>
                            <a:pt x="90" y="252"/>
                          </a:lnTo>
                          <a:lnTo>
                            <a:pt x="135" y="191"/>
                          </a:lnTo>
                          <a:lnTo>
                            <a:pt x="191" y="135"/>
                          </a:lnTo>
                          <a:lnTo>
                            <a:pt x="252" y="90"/>
                          </a:lnTo>
                          <a:lnTo>
                            <a:pt x="320" y="52"/>
                          </a:lnTo>
                          <a:lnTo>
                            <a:pt x="393" y="23"/>
                          </a:lnTo>
                          <a:lnTo>
                            <a:pt x="471" y="6"/>
                          </a:lnTo>
                          <a:lnTo>
                            <a:pt x="55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74" name="Group 73"/>
                <p:cNvGrpSpPr/>
                <p:nvPr/>
              </p:nvGrpSpPr>
              <p:grpSpPr>
                <a:xfrm>
                  <a:off x="9241617" y="1961878"/>
                  <a:ext cx="2678289" cy="2872236"/>
                  <a:chOff x="1166936" y="2030290"/>
                  <a:chExt cx="2678289" cy="2872236"/>
                </a:xfrm>
              </p:grpSpPr>
              <p:sp>
                <p:nvSpPr>
                  <p:cNvPr id="75" name="TextBox 74">
                    <a:extLst>
                      <a:ext uri="{FF2B5EF4-FFF2-40B4-BE49-F238E27FC236}">
                        <a16:creationId xmlns="" xmlns:a16="http://schemas.microsoft.com/office/drawing/2014/main" id="{845714A0-803F-4F0C-BB81-AEF1FBF8794C}"/>
                      </a:ext>
                    </a:extLst>
                  </p:cNvPr>
                  <p:cNvSpPr txBox="1"/>
                  <p:nvPr/>
                </p:nvSpPr>
                <p:spPr>
                  <a:xfrm>
                    <a:off x="1166936" y="4389905"/>
                    <a:ext cx="2678289" cy="512621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 anchor="t">
                    <a:spAutoFit/>
                  </a:bodyPr>
                  <a:lstStyle/>
                  <a:p>
                    <a:pPr algn="ctr" rtl="1">
                      <a:lnSpc>
                        <a:spcPct val="110000"/>
                      </a:lnSpc>
                      <a:defRPr/>
                    </a:pPr>
                    <a:r>
                      <a:rPr lang="fa-IR" sz="2800" b="1" kern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B Titr" pitchFamily="2" charset="-78"/>
                      </a:rPr>
                      <a:t>عوامل زیستی و ژنتیکی</a:t>
                    </a:r>
                    <a:endParaRPr lang="en-US" sz="2800" b="1" kern="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B Titr" pitchFamily="2" charset="-78"/>
                    </a:endParaRPr>
                  </a:p>
                </p:txBody>
              </p:sp>
              <p:grpSp>
                <p:nvGrpSpPr>
                  <p:cNvPr id="76" name="Group 75"/>
                  <p:cNvGrpSpPr/>
                  <p:nvPr/>
                </p:nvGrpSpPr>
                <p:grpSpPr>
                  <a:xfrm>
                    <a:off x="1300652" y="2030290"/>
                    <a:ext cx="2201863" cy="2206625"/>
                    <a:chOff x="936624" y="2670175"/>
                    <a:chExt cx="2201863" cy="2206625"/>
                  </a:xfrm>
                </p:grpSpPr>
                <p:sp>
                  <p:nvSpPr>
                    <p:cNvPr id="78" name="Freeform 22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936624" y="2670175"/>
                      <a:ext cx="2201863" cy="2206625"/>
                    </a:xfrm>
                    <a:custGeom>
                      <a:avLst/>
                      <a:gdLst>
                        <a:gd name="T0" fmla="*/ 612 w 1387"/>
                        <a:gd name="T1" fmla="*/ 93 h 1390"/>
                        <a:gd name="T2" fmla="*/ 457 w 1387"/>
                        <a:gd name="T3" fmla="*/ 135 h 1390"/>
                        <a:gd name="T4" fmla="*/ 322 w 1387"/>
                        <a:gd name="T5" fmla="*/ 214 h 1390"/>
                        <a:gd name="T6" fmla="*/ 213 w 1387"/>
                        <a:gd name="T7" fmla="*/ 324 h 1390"/>
                        <a:gd name="T8" fmla="*/ 135 w 1387"/>
                        <a:gd name="T9" fmla="*/ 458 h 1390"/>
                        <a:gd name="T10" fmla="*/ 91 w 1387"/>
                        <a:gd name="T11" fmla="*/ 612 h 1390"/>
                        <a:gd name="T12" fmla="*/ 91 w 1387"/>
                        <a:gd name="T13" fmla="*/ 778 h 1390"/>
                        <a:gd name="T14" fmla="*/ 135 w 1387"/>
                        <a:gd name="T15" fmla="*/ 930 h 1390"/>
                        <a:gd name="T16" fmla="*/ 213 w 1387"/>
                        <a:gd name="T17" fmla="*/ 1066 h 1390"/>
                        <a:gd name="T18" fmla="*/ 322 w 1387"/>
                        <a:gd name="T19" fmla="*/ 1176 h 1390"/>
                        <a:gd name="T20" fmla="*/ 457 w 1387"/>
                        <a:gd name="T21" fmla="*/ 1255 h 1390"/>
                        <a:gd name="T22" fmla="*/ 612 w 1387"/>
                        <a:gd name="T23" fmla="*/ 1297 h 1390"/>
                        <a:gd name="T24" fmla="*/ 776 w 1387"/>
                        <a:gd name="T25" fmla="*/ 1297 h 1390"/>
                        <a:gd name="T26" fmla="*/ 930 w 1387"/>
                        <a:gd name="T27" fmla="*/ 1255 h 1390"/>
                        <a:gd name="T28" fmla="*/ 1065 w 1387"/>
                        <a:gd name="T29" fmla="*/ 1176 h 1390"/>
                        <a:gd name="T30" fmla="*/ 1174 w 1387"/>
                        <a:gd name="T31" fmla="*/ 1066 h 1390"/>
                        <a:gd name="T32" fmla="*/ 1254 w 1387"/>
                        <a:gd name="T33" fmla="*/ 930 h 1390"/>
                        <a:gd name="T34" fmla="*/ 1296 w 1387"/>
                        <a:gd name="T35" fmla="*/ 778 h 1390"/>
                        <a:gd name="T36" fmla="*/ 1296 w 1387"/>
                        <a:gd name="T37" fmla="*/ 612 h 1390"/>
                        <a:gd name="T38" fmla="*/ 1254 w 1387"/>
                        <a:gd name="T39" fmla="*/ 458 h 1390"/>
                        <a:gd name="T40" fmla="*/ 1174 w 1387"/>
                        <a:gd name="T41" fmla="*/ 324 h 1390"/>
                        <a:gd name="T42" fmla="*/ 1065 w 1387"/>
                        <a:gd name="T43" fmla="*/ 214 h 1390"/>
                        <a:gd name="T44" fmla="*/ 930 w 1387"/>
                        <a:gd name="T45" fmla="*/ 135 h 1390"/>
                        <a:gd name="T46" fmla="*/ 776 w 1387"/>
                        <a:gd name="T47" fmla="*/ 93 h 1390"/>
                        <a:gd name="T48" fmla="*/ 694 w 1387"/>
                        <a:gd name="T49" fmla="*/ 0 h 1390"/>
                        <a:gd name="T50" fmla="*/ 865 w 1387"/>
                        <a:gd name="T51" fmla="*/ 21 h 1390"/>
                        <a:gd name="T52" fmla="*/ 1019 w 1387"/>
                        <a:gd name="T53" fmla="*/ 82 h 1390"/>
                        <a:gd name="T54" fmla="*/ 1155 w 1387"/>
                        <a:gd name="T55" fmla="*/ 175 h 1390"/>
                        <a:gd name="T56" fmla="*/ 1263 w 1387"/>
                        <a:gd name="T57" fmla="*/ 297 h 1390"/>
                        <a:gd name="T58" fmla="*/ 1341 w 1387"/>
                        <a:gd name="T59" fmla="*/ 444 h 1390"/>
                        <a:gd name="T60" fmla="*/ 1383 w 1387"/>
                        <a:gd name="T61" fmla="*/ 608 h 1390"/>
                        <a:gd name="T62" fmla="*/ 1383 w 1387"/>
                        <a:gd name="T63" fmla="*/ 782 h 1390"/>
                        <a:gd name="T64" fmla="*/ 1341 w 1387"/>
                        <a:gd name="T65" fmla="*/ 946 h 1390"/>
                        <a:gd name="T66" fmla="*/ 1263 w 1387"/>
                        <a:gd name="T67" fmla="*/ 1091 h 1390"/>
                        <a:gd name="T68" fmla="*/ 1155 w 1387"/>
                        <a:gd name="T69" fmla="*/ 1215 h 1390"/>
                        <a:gd name="T70" fmla="*/ 1019 w 1387"/>
                        <a:gd name="T71" fmla="*/ 1308 h 1390"/>
                        <a:gd name="T72" fmla="*/ 865 w 1387"/>
                        <a:gd name="T73" fmla="*/ 1367 h 1390"/>
                        <a:gd name="T74" fmla="*/ 694 w 1387"/>
                        <a:gd name="T75" fmla="*/ 1390 h 1390"/>
                        <a:gd name="T76" fmla="*/ 524 w 1387"/>
                        <a:gd name="T77" fmla="*/ 1367 h 1390"/>
                        <a:gd name="T78" fmla="*/ 368 w 1387"/>
                        <a:gd name="T79" fmla="*/ 1308 h 1390"/>
                        <a:gd name="T80" fmla="*/ 232 w 1387"/>
                        <a:gd name="T81" fmla="*/ 1215 h 1390"/>
                        <a:gd name="T82" fmla="*/ 124 w 1387"/>
                        <a:gd name="T83" fmla="*/ 1091 h 1390"/>
                        <a:gd name="T84" fmla="*/ 48 w 1387"/>
                        <a:gd name="T85" fmla="*/ 946 h 1390"/>
                        <a:gd name="T86" fmla="*/ 6 w 1387"/>
                        <a:gd name="T87" fmla="*/ 782 h 1390"/>
                        <a:gd name="T88" fmla="*/ 6 w 1387"/>
                        <a:gd name="T89" fmla="*/ 608 h 1390"/>
                        <a:gd name="T90" fmla="*/ 48 w 1387"/>
                        <a:gd name="T91" fmla="*/ 444 h 1390"/>
                        <a:gd name="T92" fmla="*/ 124 w 1387"/>
                        <a:gd name="T93" fmla="*/ 297 h 1390"/>
                        <a:gd name="T94" fmla="*/ 232 w 1387"/>
                        <a:gd name="T95" fmla="*/ 175 h 1390"/>
                        <a:gd name="T96" fmla="*/ 368 w 1387"/>
                        <a:gd name="T97" fmla="*/ 82 h 1390"/>
                        <a:gd name="T98" fmla="*/ 524 w 1387"/>
                        <a:gd name="T99" fmla="*/ 21 h 1390"/>
                        <a:gd name="T100" fmla="*/ 694 w 1387"/>
                        <a:gd name="T101" fmla="*/ 0 h 13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</a:cxnLst>
                      <a:rect l="0" t="0" r="r" b="b"/>
                      <a:pathLst>
                        <a:path w="1387" h="1390">
                          <a:moveTo>
                            <a:pt x="694" y="88"/>
                          </a:moveTo>
                          <a:lnTo>
                            <a:pt x="612" y="93"/>
                          </a:lnTo>
                          <a:lnTo>
                            <a:pt x="532" y="109"/>
                          </a:lnTo>
                          <a:lnTo>
                            <a:pt x="457" y="135"/>
                          </a:lnTo>
                          <a:lnTo>
                            <a:pt x="387" y="170"/>
                          </a:lnTo>
                          <a:lnTo>
                            <a:pt x="322" y="214"/>
                          </a:lnTo>
                          <a:lnTo>
                            <a:pt x="265" y="265"/>
                          </a:lnTo>
                          <a:lnTo>
                            <a:pt x="213" y="324"/>
                          </a:lnTo>
                          <a:lnTo>
                            <a:pt x="170" y="387"/>
                          </a:lnTo>
                          <a:lnTo>
                            <a:pt x="135" y="458"/>
                          </a:lnTo>
                          <a:lnTo>
                            <a:pt x="109" y="534"/>
                          </a:lnTo>
                          <a:lnTo>
                            <a:pt x="91" y="612"/>
                          </a:lnTo>
                          <a:lnTo>
                            <a:pt x="88" y="694"/>
                          </a:lnTo>
                          <a:lnTo>
                            <a:pt x="91" y="778"/>
                          </a:lnTo>
                          <a:lnTo>
                            <a:pt x="109" y="856"/>
                          </a:lnTo>
                          <a:lnTo>
                            <a:pt x="135" y="930"/>
                          </a:lnTo>
                          <a:lnTo>
                            <a:pt x="170" y="1001"/>
                          </a:lnTo>
                          <a:lnTo>
                            <a:pt x="213" y="1066"/>
                          </a:lnTo>
                          <a:lnTo>
                            <a:pt x="265" y="1125"/>
                          </a:lnTo>
                          <a:lnTo>
                            <a:pt x="322" y="1176"/>
                          </a:lnTo>
                          <a:lnTo>
                            <a:pt x="387" y="1218"/>
                          </a:lnTo>
                          <a:lnTo>
                            <a:pt x="457" y="1255"/>
                          </a:lnTo>
                          <a:lnTo>
                            <a:pt x="532" y="1281"/>
                          </a:lnTo>
                          <a:lnTo>
                            <a:pt x="612" y="1297"/>
                          </a:lnTo>
                          <a:lnTo>
                            <a:pt x="694" y="1302"/>
                          </a:lnTo>
                          <a:lnTo>
                            <a:pt x="776" y="1297"/>
                          </a:lnTo>
                          <a:lnTo>
                            <a:pt x="856" y="1281"/>
                          </a:lnTo>
                          <a:lnTo>
                            <a:pt x="930" y="1255"/>
                          </a:lnTo>
                          <a:lnTo>
                            <a:pt x="1000" y="1218"/>
                          </a:lnTo>
                          <a:lnTo>
                            <a:pt x="1065" y="1176"/>
                          </a:lnTo>
                          <a:lnTo>
                            <a:pt x="1124" y="1125"/>
                          </a:lnTo>
                          <a:lnTo>
                            <a:pt x="1174" y="1066"/>
                          </a:lnTo>
                          <a:lnTo>
                            <a:pt x="1218" y="1001"/>
                          </a:lnTo>
                          <a:lnTo>
                            <a:pt x="1254" y="930"/>
                          </a:lnTo>
                          <a:lnTo>
                            <a:pt x="1279" y="856"/>
                          </a:lnTo>
                          <a:lnTo>
                            <a:pt x="1296" y="778"/>
                          </a:lnTo>
                          <a:lnTo>
                            <a:pt x="1301" y="694"/>
                          </a:lnTo>
                          <a:lnTo>
                            <a:pt x="1296" y="612"/>
                          </a:lnTo>
                          <a:lnTo>
                            <a:pt x="1279" y="534"/>
                          </a:lnTo>
                          <a:lnTo>
                            <a:pt x="1254" y="458"/>
                          </a:lnTo>
                          <a:lnTo>
                            <a:pt x="1218" y="387"/>
                          </a:lnTo>
                          <a:lnTo>
                            <a:pt x="1174" y="324"/>
                          </a:lnTo>
                          <a:lnTo>
                            <a:pt x="1124" y="265"/>
                          </a:lnTo>
                          <a:lnTo>
                            <a:pt x="1065" y="214"/>
                          </a:lnTo>
                          <a:lnTo>
                            <a:pt x="1000" y="170"/>
                          </a:lnTo>
                          <a:lnTo>
                            <a:pt x="930" y="135"/>
                          </a:lnTo>
                          <a:lnTo>
                            <a:pt x="856" y="109"/>
                          </a:lnTo>
                          <a:lnTo>
                            <a:pt x="776" y="93"/>
                          </a:lnTo>
                          <a:lnTo>
                            <a:pt x="694" y="88"/>
                          </a:lnTo>
                          <a:close/>
                          <a:moveTo>
                            <a:pt x="694" y="0"/>
                          </a:moveTo>
                          <a:lnTo>
                            <a:pt x="781" y="6"/>
                          </a:lnTo>
                          <a:lnTo>
                            <a:pt x="865" y="21"/>
                          </a:lnTo>
                          <a:lnTo>
                            <a:pt x="945" y="48"/>
                          </a:lnTo>
                          <a:lnTo>
                            <a:pt x="1019" y="82"/>
                          </a:lnTo>
                          <a:lnTo>
                            <a:pt x="1090" y="124"/>
                          </a:lnTo>
                          <a:lnTo>
                            <a:pt x="1155" y="175"/>
                          </a:lnTo>
                          <a:lnTo>
                            <a:pt x="1212" y="233"/>
                          </a:lnTo>
                          <a:lnTo>
                            <a:pt x="1263" y="297"/>
                          </a:lnTo>
                          <a:lnTo>
                            <a:pt x="1307" y="368"/>
                          </a:lnTo>
                          <a:lnTo>
                            <a:pt x="1341" y="444"/>
                          </a:lnTo>
                          <a:lnTo>
                            <a:pt x="1366" y="524"/>
                          </a:lnTo>
                          <a:lnTo>
                            <a:pt x="1383" y="608"/>
                          </a:lnTo>
                          <a:lnTo>
                            <a:pt x="1387" y="694"/>
                          </a:lnTo>
                          <a:lnTo>
                            <a:pt x="1383" y="782"/>
                          </a:lnTo>
                          <a:lnTo>
                            <a:pt x="1366" y="866"/>
                          </a:lnTo>
                          <a:lnTo>
                            <a:pt x="1341" y="946"/>
                          </a:lnTo>
                          <a:lnTo>
                            <a:pt x="1307" y="1022"/>
                          </a:lnTo>
                          <a:lnTo>
                            <a:pt x="1263" y="1091"/>
                          </a:lnTo>
                          <a:lnTo>
                            <a:pt x="1212" y="1155"/>
                          </a:lnTo>
                          <a:lnTo>
                            <a:pt x="1155" y="1215"/>
                          </a:lnTo>
                          <a:lnTo>
                            <a:pt x="1090" y="1264"/>
                          </a:lnTo>
                          <a:lnTo>
                            <a:pt x="1019" y="1308"/>
                          </a:lnTo>
                          <a:lnTo>
                            <a:pt x="945" y="1342"/>
                          </a:lnTo>
                          <a:lnTo>
                            <a:pt x="865" y="1367"/>
                          </a:lnTo>
                          <a:lnTo>
                            <a:pt x="781" y="1384"/>
                          </a:lnTo>
                          <a:lnTo>
                            <a:pt x="694" y="1390"/>
                          </a:lnTo>
                          <a:lnTo>
                            <a:pt x="608" y="1384"/>
                          </a:lnTo>
                          <a:lnTo>
                            <a:pt x="524" y="1367"/>
                          </a:lnTo>
                          <a:lnTo>
                            <a:pt x="444" y="1342"/>
                          </a:lnTo>
                          <a:lnTo>
                            <a:pt x="368" y="1308"/>
                          </a:lnTo>
                          <a:lnTo>
                            <a:pt x="297" y="1264"/>
                          </a:lnTo>
                          <a:lnTo>
                            <a:pt x="232" y="1215"/>
                          </a:lnTo>
                          <a:lnTo>
                            <a:pt x="175" y="1155"/>
                          </a:lnTo>
                          <a:lnTo>
                            <a:pt x="124" y="1091"/>
                          </a:lnTo>
                          <a:lnTo>
                            <a:pt x="82" y="1022"/>
                          </a:lnTo>
                          <a:lnTo>
                            <a:pt x="48" y="946"/>
                          </a:lnTo>
                          <a:lnTo>
                            <a:pt x="21" y="866"/>
                          </a:lnTo>
                          <a:lnTo>
                            <a:pt x="6" y="782"/>
                          </a:lnTo>
                          <a:lnTo>
                            <a:pt x="0" y="694"/>
                          </a:lnTo>
                          <a:lnTo>
                            <a:pt x="6" y="608"/>
                          </a:lnTo>
                          <a:lnTo>
                            <a:pt x="21" y="524"/>
                          </a:lnTo>
                          <a:lnTo>
                            <a:pt x="48" y="444"/>
                          </a:lnTo>
                          <a:lnTo>
                            <a:pt x="82" y="368"/>
                          </a:lnTo>
                          <a:lnTo>
                            <a:pt x="124" y="297"/>
                          </a:lnTo>
                          <a:lnTo>
                            <a:pt x="175" y="233"/>
                          </a:lnTo>
                          <a:lnTo>
                            <a:pt x="232" y="175"/>
                          </a:lnTo>
                          <a:lnTo>
                            <a:pt x="297" y="124"/>
                          </a:lnTo>
                          <a:lnTo>
                            <a:pt x="368" y="82"/>
                          </a:lnTo>
                          <a:lnTo>
                            <a:pt x="444" y="48"/>
                          </a:lnTo>
                          <a:lnTo>
                            <a:pt x="524" y="21"/>
                          </a:lnTo>
                          <a:lnTo>
                            <a:pt x="608" y="6"/>
                          </a:lnTo>
                          <a:lnTo>
                            <a:pt x="694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79" name="Freeform 228"/>
                    <p:cNvSpPr>
                      <a:spLocks/>
                    </p:cNvSpPr>
                    <p:nvPr/>
                  </p:nvSpPr>
                  <p:spPr bwMode="auto">
                    <a:xfrm>
                      <a:off x="1916112" y="3651250"/>
                      <a:ext cx="242888" cy="241300"/>
                    </a:xfrm>
                    <a:custGeom>
                      <a:avLst/>
                      <a:gdLst>
                        <a:gd name="T0" fmla="*/ 77 w 153"/>
                        <a:gd name="T1" fmla="*/ 0 h 152"/>
                        <a:gd name="T2" fmla="*/ 101 w 153"/>
                        <a:gd name="T3" fmla="*/ 5 h 152"/>
                        <a:gd name="T4" fmla="*/ 122 w 153"/>
                        <a:gd name="T5" fmla="*/ 15 h 152"/>
                        <a:gd name="T6" fmla="*/ 138 w 153"/>
                        <a:gd name="T7" fmla="*/ 32 h 152"/>
                        <a:gd name="T8" fmla="*/ 149 w 153"/>
                        <a:gd name="T9" fmla="*/ 53 h 152"/>
                        <a:gd name="T10" fmla="*/ 153 w 153"/>
                        <a:gd name="T11" fmla="*/ 76 h 152"/>
                        <a:gd name="T12" fmla="*/ 149 w 153"/>
                        <a:gd name="T13" fmla="*/ 101 h 152"/>
                        <a:gd name="T14" fmla="*/ 138 w 153"/>
                        <a:gd name="T15" fmla="*/ 122 h 152"/>
                        <a:gd name="T16" fmla="*/ 122 w 153"/>
                        <a:gd name="T17" fmla="*/ 137 h 152"/>
                        <a:gd name="T18" fmla="*/ 101 w 153"/>
                        <a:gd name="T19" fmla="*/ 149 h 152"/>
                        <a:gd name="T20" fmla="*/ 77 w 153"/>
                        <a:gd name="T21" fmla="*/ 152 h 152"/>
                        <a:gd name="T22" fmla="*/ 54 w 153"/>
                        <a:gd name="T23" fmla="*/ 149 h 152"/>
                        <a:gd name="T24" fmla="*/ 33 w 153"/>
                        <a:gd name="T25" fmla="*/ 137 h 152"/>
                        <a:gd name="T26" fmla="*/ 16 w 153"/>
                        <a:gd name="T27" fmla="*/ 122 h 152"/>
                        <a:gd name="T28" fmla="*/ 4 w 153"/>
                        <a:gd name="T29" fmla="*/ 101 h 152"/>
                        <a:gd name="T30" fmla="*/ 0 w 153"/>
                        <a:gd name="T31" fmla="*/ 76 h 152"/>
                        <a:gd name="T32" fmla="*/ 4 w 153"/>
                        <a:gd name="T33" fmla="*/ 53 h 152"/>
                        <a:gd name="T34" fmla="*/ 16 w 153"/>
                        <a:gd name="T35" fmla="*/ 32 h 152"/>
                        <a:gd name="T36" fmla="*/ 33 w 153"/>
                        <a:gd name="T37" fmla="*/ 15 h 152"/>
                        <a:gd name="T38" fmla="*/ 54 w 153"/>
                        <a:gd name="T39" fmla="*/ 5 h 152"/>
                        <a:gd name="T40" fmla="*/ 77 w 153"/>
                        <a:gd name="T41" fmla="*/ 0 h 1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</a:cxnLst>
                      <a:rect l="0" t="0" r="r" b="b"/>
                      <a:pathLst>
                        <a:path w="153" h="152">
                          <a:moveTo>
                            <a:pt x="77" y="0"/>
                          </a:moveTo>
                          <a:lnTo>
                            <a:pt x="101" y="5"/>
                          </a:lnTo>
                          <a:lnTo>
                            <a:pt x="122" y="15"/>
                          </a:lnTo>
                          <a:lnTo>
                            <a:pt x="138" y="32"/>
                          </a:lnTo>
                          <a:lnTo>
                            <a:pt x="149" y="53"/>
                          </a:lnTo>
                          <a:lnTo>
                            <a:pt x="153" y="76"/>
                          </a:lnTo>
                          <a:lnTo>
                            <a:pt x="149" y="101"/>
                          </a:lnTo>
                          <a:lnTo>
                            <a:pt x="138" y="122"/>
                          </a:lnTo>
                          <a:lnTo>
                            <a:pt x="122" y="137"/>
                          </a:lnTo>
                          <a:lnTo>
                            <a:pt x="101" y="149"/>
                          </a:lnTo>
                          <a:lnTo>
                            <a:pt x="77" y="152"/>
                          </a:lnTo>
                          <a:lnTo>
                            <a:pt x="54" y="149"/>
                          </a:lnTo>
                          <a:lnTo>
                            <a:pt x="33" y="137"/>
                          </a:lnTo>
                          <a:lnTo>
                            <a:pt x="16" y="122"/>
                          </a:lnTo>
                          <a:lnTo>
                            <a:pt x="4" y="101"/>
                          </a:lnTo>
                          <a:lnTo>
                            <a:pt x="0" y="76"/>
                          </a:lnTo>
                          <a:lnTo>
                            <a:pt x="4" y="53"/>
                          </a:lnTo>
                          <a:lnTo>
                            <a:pt x="16" y="32"/>
                          </a:lnTo>
                          <a:lnTo>
                            <a:pt x="33" y="15"/>
                          </a:lnTo>
                          <a:lnTo>
                            <a:pt x="54" y="5"/>
                          </a:lnTo>
                          <a:lnTo>
                            <a:pt x="77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0" name="Freeform 229"/>
                    <p:cNvSpPr>
                      <a:spLocks/>
                    </p:cNvSpPr>
                    <p:nvPr/>
                  </p:nvSpPr>
                  <p:spPr bwMode="auto">
                    <a:xfrm>
                      <a:off x="2001837" y="2951163"/>
                      <a:ext cx="74613" cy="125413"/>
                    </a:xfrm>
                    <a:custGeom>
                      <a:avLst/>
                      <a:gdLst>
                        <a:gd name="T0" fmla="*/ 0 w 47"/>
                        <a:gd name="T1" fmla="*/ 0 h 79"/>
                        <a:gd name="T2" fmla="*/ 47 w 47"/>
                        <a:gd name="T3" fmla="*/ 0 h 79"/>
                        <a:gd name="T4" fmla="*/ 47 w 47"/>
                        <a:gd name="T5" fmla="*/ 54 h 79"/>
                        <a:gd name="T6" fmla="*/ 45 w 47"/>
                        <a:gd name="T7" fmla="*/ 61 h 79"/>
                        <a:gd name="T8" fmla="*/ 42 w 47"/>
                        <a:gd name="T9" fmla="*/ 69 h 79"/>
                        <a:gd name="T10" fmla="*/ 36 w 47"/>
                        <a:gd name="T11" fmla="*/ 73 h 79"/>
                        <a:gd name="T12" fmla="*/ 30 w 47"/>
                        <a:gd name="T13" fmla="*/ 77 h 79"/>
                        <a:gd name="T14" fmla="*/ 23 w 47"/>
                        <a:gd name="T15" fmla="*/ 79 h 79"/>
                        <a:gd name="T16" fmla="*/ 15 w 47"/>
                        <a:gd name="T17" fmla="*/ 77 h 79"/>
                        <a:gd name="T18" fmla="*/ 9 w 47"/>
                        <a:gd name="T19" fmla="*/ 73 h 79"/>
                        <a:gd name="T20" fmla="*/ 4 w 47"/>
                        <a:gd name="T21" fmla="*/ 69 h 79"/>
                        <a:gd name="T22" fmla="*/ 0 w 47"/>
                        <a:gd name="T23" fmla="*/ 61 h 79"/>
                        <a:gd name="T24" fmla="*/ 0 w 47"/>
                        <a:gd name="T25" fmla="*/ 54 h 79"/>
                        <a:gd name="T26" fmla="*/ 0 w 47"/>
                        <a:gd name="T27" fmla="*/ 0 h 7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7" h="79">
                          <a:moveTo>
                            <a:pt x="0" y="0"/>
                          </a:moveTo>
                          <a:lnTo>
                            <a:pt x="47" y="0"/>
                          </a:lnTo>
                          <a:lnTo>
                            <a:pt x="47" y="54"/>
                          </a:lnTo>
                          <a:lnTo>
                            <a:pt x="45" y="61"/>
                          </a:lnTo>
                          <a:lnTo>
                            <a:pt x="42" y="69"/>
                          </a:lnTo>
                          <a:lnTo>
                            <a:pt x="36" y="73"/>
                          </a:lnTo>
                          <a:lnTo>
                            <a:pt x="30" y="77"/>
                          </a:lnTo>
                          <a:lnTo>
                            <a:pt x="23" y="79"/>
                          </a:lnTo>
                          <a:lnTo>
                            <a:pt x="15" y="77"/>
                          </a:lnTo>
                          <a:lnTo>
                            <a:pt x="9" y="73"/>
                          </a:lnTo>
                          <a:lnTo>
                            <a:pt x="4" y="69"/>
                          </a:lnTo>
                          <a:lnTo>
                            <a:pt x="0" y="61"/>
                          </a:lnTo>
                          <a:lnTo>
                            <a:pt x="0" y="54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" name="Freeform 230"/>
                    <p:cNvSpPr>
                      <a:spLocks/>
                    </p:cNvSpPr>
                    <p:nvPr/>
                  </p:nvSpPr>
                  <p:spPr bwMode="auto">
                    <a:xfrm>
                      <a:off x="2736849" y="3735388"/>
                      <a:ext cx="120650" cy="76200"/>
                    </a:xfrm>
                    <a:custGeom>
                      <a:avLst/>
                      <a:gdLst>
                        <a:gd name="T0" fmla="*/ 23 w 76"/>
                        <a:gd name="T1" fmla="*/ 0 h 48"/>
                        <a:gd name="T2" fmla="*/ 76 w 76"/>
                        <a:gd name="T3" fmla="*/ 0 h 48"/>
                        <a:gd name="T4" fmla="*/ 76 w 76"/>
                        <a:gd name="T5" fmla="*/ 48 h 48"/>
                        <a:gd name="T6" fmla="*/ 23 w 76"/>
                        <a:gd name="T7" fmla="*/ 48 h 48"/>
                        <a:gd name="T8" fmla="*/ 15 w 76"/>
                        <a:gd name="T9" fmla="*/ 46 h 48"/>
                        <a:gd name="T10" fmla="*/ 9 w 76"/>
                        <a:gd name="T11" fmla="*/ 42 h 48"/>
                        <a:gd name="T12" fmla="*/ 4 w 76"/>
                        <a:gd name="T13" fmla="*/ 38 h 48"/>
                        <a:gd name="T14" fmla="*/ 0 w 76"/>
                        <a:gd name="T15" fmla="*/ 31 h 48"/>
                        <a:gd name="T16" fmla="*/ 0 w 76"/>
                        <a:gd name="T17" fmla="*/ 23 h 48"/>
                        <a:gd name="T18" fmla="*/ 0 w 76"/>
                        <a:gd name="T19" fmla="*/ 15 h 48"/>
                        <a:gd name="T20" fmla="*/ 4 w 76"/>
                        <a:gd name="T21" fmla="*/ 10 h 48"/>
                        <a:gd name="T22" fmla="*/ 9 w 76"/>
                        <a:gd name="T23" fmla="*/ 4 h 48"/>
                        <a:gd name="T24" fmla="*/ 15 w 76"/>
                        <a:gd name="T25" fmla="*/ 2 h 48"/>
                        <a:gd name="T26" fmla="*/ 23 w 76"/>
                        <a:gd name="T27" fmla="*/ 0 h 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6" h="48">
                          <a:moveTo>
                            <a:pt x="23" y="0"/>
                          </a:moveTo>
                          <a:lnTo>
                            <a:pt x="76" y="0"/>
                          </a:lnTo>
                          <a:lnTo>
                            <a:pt x="76" y="48"/>
                          </a:lnTo>
                          <a:lnTo>
                            <a:pt x="23" y="48"/>
                          </a:lnTo>
                          <a:lnTo>
                            <a:pt x="15" y="46"/>
                          </a:lnTo>
                          <a:lnTo>
                            <a:pt x="9" y="42"/>
                          </a:lnTo>
                          <a:lnTo>
                            <a:pt x="4" y="38"/>
                          </a:lnTo>
                          <a:lnTo>
                            <a:pt x="0" y="31"/>
                          </a:lnTo>
                          <a:lnTo>
                            <a:pt x="0" y="23"/>
                          </a:lnTo>
                          <a:lnTo>
                            <a:pt x="0" y="15"/>
                          </a:lnTo>
                          <a:lnTo>
                            <a:pt x="4" y="10"/>
                          </a:lnTo>
                          <a:lnTo>
                            <a:pt x="9" y="4"/>
                          </a:lnTo>
                          <a:lnTo>
                            <a:pt x="15" y="2"/>
                          </a:lnTo>
                          <a:lnTo>
                            <a:pt x="2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2" name="Freeform 231"/>
                    <p:cNvSpPr>
                      <a:spLocks/>
                    </p:cNvSpPr>
                    <p:nvPr/>
                  </p:nvSpPr>
                  <p:spPr bwMode="auto">
                    <a:xfrm>
                      <a:off x="1217612" y="3735388"/>
                      <a:ext cx="123825" cy="76200"/>
                    </a:xfrm>
                    <a:custGeom>
                      <a:avLst/>
                      <a:gdLst>
                        <a:gd name="T0" fmla="*/ 0 w 78"/>
                        <a:gd name="T1" fmla="*/ 0 h 48"/>
                        <a:gd name="T2" fmla="*/ 54 w 78"/>
                        <a:gd name="T3" fmla="*/ 0 h 48"/>
                        <a:gd name="T4" fmla="*/ 61 w 78"/>
                        <a:gd name="T5" fmla="*/ 2 h 48"/>
                        <a:gd name="T6" fmla="*/ 69 w 78"/>
                        <a:gd name="T7" fmla="*/ 4 h 48"/>
                        <a:gd name="T8" fmla="*/ 73 w 78"/>
                        <a:gd name="T9" fmla="*/ 10 h 48"/>
                        <a:gd name="T10" fmla="*/ 76 w 78"/>
                        <a:gd name="T11" fmla="*/ 15 h 48"/>
                        <a:gd name="T12" fmla="*/ 78 w 78"/>
                        <a:gd name="T13" fmla="*/ 23 h 48"/>
                        <a:gd name="T14" fmla="*/ 76 w 78"/>
                        <a:gd name="T15" fmla="*/ 31 h 48"/>
                        <a:gd name="T16" fmla="*/ 73 w 78"/>
                        <a:gd name="T17" fmla="*/ 38 h 48"/>
                        <a:gd name="T18" fmla="*/ 69 w 78"/>
                        <a:gd name="T19" fmla="*/ 42 h 48"/>
                        <a:gd name="T20" fmla="*/ 61 w 78"/>
                        <a:gd name="T21" fmla="*/ 46 h 48"/>
                        <a:gd name="T22" fmla="*/ 54 w 78"/>
                        <a:gd name="T23" fmla="*/ 48 h 48"/>
                        <a:gd name="T24" fmla="*/ 0 w 78"/>
                        <a:gd name="T25" fmla="*/ 48 h 48"/>
                        <a:gd name="T26" fmla="*/ 0 w 78"/>
                        <a:gd name="T27" fmla="*/ 0 h 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8" h="48">
                          <a:moveTo>
                            <a:pt x="0" y="0"/>
                          </a:moveTo>
                          <a:lnTo>
                            <a:pt x="54" y="0"/>
                          </a:lnTo>
                          <a:lnTo>
                            <a:pt x="61" y="2"/>
                          </a:lnTo>
                          <a:lnTo>
                            <a:pt x="69" y="4"/>
                          </a:lnTo>
                          <a:lnTo>
                            <a:pt x="73" y="10"/>
                          </a:lnTo>
                          <a:lnTo>
                            <a:pt x="76" y="15"/>
                          </a:lnTo>
                          <a:lnTo>
                            <a:pt x="78" y="23"/>
                          </a:lnTo>
                          <a:lnTo>
                            <a:pt x="76" y="31"/>
                          </a:lnTo>
                          <a:lnTo>
                            <a:pt x="73" y="38"/>
                          </a:lnTo>
                          <a:lnTo>
                            <a:pt x="69" y="42"/>
                          </a:lnTo>
                          <a:lnTo>
                            <a:pt x="61" y="46"/>
                          </a:lnTo>
                          <a:lnTo>
                            <a:pt x="54" y="48"/>
                          </a:lnTo>
                          <a:lnTo>
                            <a:pt x="0" y="4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3" name="Freeform 232"/>
                    <p:cNvSpPr>
                      <a:spLocks/>
                    </p:cNvSpPr>
                    <p:nvPr/>
                  </p:nvSpPr>
                  <p:spPr bwMode="auto">
                    <a:xfrm>
                      <a:off x="2520949" y="3167063"/>
                      <a:ext cx="125413" cy="120650"/>
                    </a:xfrm>
                    <a:custGeom>
                      <a:avLst/>
                      <a:gdLst>
                        <a:gd name="T0" fmla="*/ 44 w 79"/>
                        <a:gd name="T1" fmla="*/ 0 h 76"/>
                        <a:gd name="T2" fmla="*/ 79 w 79"/>
                        <a:gd name="T3" fmla="*/ 32 h 76"/>
                        <a:gd name="T4" fmla="*/ 40 w 79"/>
                        <a:gd name="T5" fmla="*/ 70 h 76"/>
                        <a:gd name="T6" fmla="*/ 29 w 79"/>
                        <a:gd name="T7" fmla="*/ 76 h 76"/>
                        <a:gd name="T8" fmla="*/ 18 w 79"/>
                        <a:gd name="T9" fmla="*/ 76 h 76"/>
                        <a:gd name="T10" fmla="*/ 6 w 79"/>
                        <a:gd name="T11" fmla="*/ 70 h 76"/>
                        <a:gd name="T12" fmla="*/ 0 w 79"/>
                        <a:gd name="T13" fmla="*/ 61 h 76"/>
                        <a:gd name="T14" fmla="*/ 0 w 79"/>
                        <a:gd name="T15" fmla="*/ 47 h 76"/>
                        <a:gd name="T16" fmla="*/ 6 w 79"/>
                        <a:gd name="T17" fmla="*/ 38 h 76"/>
                        <a:gd name="T18" fmla="*/ 44 w 79"/>
                        <a:gd name="T19" fmla="*/ 0 h 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9" h="76">
                          <a:moveTo>
                            <a:pt x="44" y="0"/>
                          </a:moveTo>
                          <a:lnTo>
                            <a:pt x="79" y="32"/>
                          </a:lnTo>
                          <a:lnTo>
                            <a:pt x="40" y="70"/>
                          </a:lnTo>
                          <a:lnTo>
                            <a:pt x="29" y="76"/>
                          </a:lnTo>
                          <a:lnTo>
                            <a:pt x="18" y="76"/>
                          </a:lnTo>
                          <a:lnTo>
                            <a:pt x="6" y="70"/>
                          </a:lnTo>
                          <a:lnTo>
                            <a:pt x="0" y="61"/>
                          </a:lnTo>
                          <a:lnTo>
                            <a:pt x="0" y="47"/>
                          </a:lnTo>
                          <a:lnTo>
                            <a:pt x="6" y="38"/>
                          </a:lnTo>
                          <a:lnTo>
                            <a:pt x="44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Freeform 233"/>
                    <p:cNvSpPr>
                      <a:spLocks/>
                    </p:cNvSpPr>
                    <p:nvPr/>
                  </p:nvSpPr>
                  <p:spPr bwMode="auto">
                    <a:xfrm>
                      <a:off x="1431924" y="4256088"/>
                      <a:ext cx="122238" cy="123825"/>
                    </a:xfrm>
                    <a:custGeom>
                      <a:avLst/>
                      <a:gdLst>
                        <a:gd name="T0" fmla="*/ 48 w 77"/>
                        <a:gd name="T1" fmla="*/ 0 h 78"/>
                        <a:gd name="T2" fmla="*/ 61 w 77"/>
                        <a:gd name="T3" fmla="*/ 0 h 78"/>
                        <a:gd name="T4" fmla="*/ 71 w 77"/>
                        <a:gd name="T5" fmla="*/ 6 h 78"/>
                        <a:gd name="T6" fmla="*/ 77 w 77"/>
                        <a:gd name="T7" fmla="*/ 17 h 78"/>
                        <a:gd name="T8" fmla="*/ 77 w 77"/>
                        <a:gd name="T9" fmla="*/ 29 h 78"/>
                        <a:gd name="T10" fmla="*/ 71 w 77"/>
                        <a:gd name="T11" fmla="*/ 40 h 78"/>
                        <a:gd name="T12" fmla="*/ 33 w 77"/>
                        <a:gd name="T13" fmla="*/ 78 h 78"/>
                        <a:gd name="T14" fmla="*/ 0 w 77"/>
                        <a:gd name="T15" fmla="*/ 44 h 78"/>
                        <a:gd name="T16" fmla="*/ 39 w 77"/>
                        <a:gd name="T17" fmla="*/ 6 h 78"/>
                        <a:gd name="T18" fmla="*/ 48 w 77"/>
                        <a:gd name="T19" fmla="*/ 0 h 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7" h="78">
                          <a:moveTo>
                            <a:pt x="48" y="0"/>
                          </a:moveTo>
                          <a:lnTo>
                            <a:pt x="61" y="0"/>
                          </a:lnTo>
                          <a:lnTo>
                            <a:pt x="71" y="6"/>
                          </a:lnTo>
                          <a:lnTo>
                            <a:pt x="77" y="17"/>
                          </a:lnTo>
                          <a:lnTo>
                            <a:pt x="77" y="29"/>
                          </a:lnTo>
                          <a:lnTo>
                            <a:pt x="71" y="40"/>
                          </a:lnTo>
                          <a:lnTo>
                            <a:pt x="33" y="78"/>
                          </a:lnTo>
                          <a:lnTo>
                            <a:pt x="0" y="44"/>
                          </a:lnTo>
                          <a:lnTo>
                            <a:pt x="39" y="6"/>
                          </a:lnTo>
                          <a:lnTo>
                            <a:pt x="48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5" name="Freeform 234"/>
                    <p:cNvSpPr>
                      <a:spLocks/>
                    </p:cNvSpPr>
                    <p:nvPr/>
                  </p:nvSpPr>
                  <p:spPr bwMode="auto">
                    <a:xfrm>
                      <a:off x="2520949" y="4256088"/>
                      <a:ext cx="125413" cy="123825"/>
                    </a:xfrm>
                    <a:custGeom>
                      <a:avLst/>
                      <a:gdLst>
                        <a:gd name="T0" fmla="*/ 18 w 79"/>
                        <a:gd name="T1" fmla="*/ 0 h 78"/>
                        <a:gd name="T2" fmla="*/ 29 w 79"/>
                        <a:gd name="T3" fmla="*/ 0 h 78"/>
                        <a:gd name="T4" fmla="*/ 40 w 79"/>
                        <a:gd name="T5" fmla="*/ 6 h 78"/>
                        <a:gd name="T6" fmla="*/ 79 w 79"/>
                        <a:gd name="T7" fmla="*/ 44 h 78"/>
                        <a:gd name="T8" fmla="*/ 44 w 79"/>
                        <a:gd name="T9" fmla="*/ 78 h 78"/>
                        <a:gd name="T10" fmla="*/ 6 w 79"/>
                        <a:gd name="T11" fmla="*/ 40 h 78"/>
                        <a:gd name="T12" fmla="*/ 0 w 79"/>
                        <a:gd name="T13" fmla="*/ 29 h 78"/>
                        <a:gd name="T14" fmla="*/ 0 w 79"/>
                        <a:gd name="T15" fmla="*/ 17 h 78"/>
                        <a:gd name="T16" fmla="*/ 6 w 79"/>
                        <a:gd name="T17" fmla="*/ 6 h 78"/>
                        <a:gd name="T18" fmla="*/ 18 w 79"/>
                        <a:gd name="T19" fmla="*/ 0 h 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9" h="78">
                          <a:moveTo>
                            <a:pt x="18" y="0"/>
                          </a:moveTo>
                          <a:lnTo>
                            <a:pt x="29" y="0"/>
                          </a:lnTo>
                          <a:lnTo>
                            <a:pt x="40" y="6"/>
                          </a:lnTo>
                          <a:lnTo>
                            <a:pt x="79" y="44"/>
                          </a:lnTo>
                          <a:lnTo>
                            <a:pt x="44" y="78"/>
                          </a:lnTo>
                          <a:lnTo>
                            <a:pt x="6" y="40"/>
                          </a:lnTo>
                          <a:lnTo>
                            <a:pt x="0" y="29"/>
                          </a:lnTo>
                          <a:lnTo>
                            <a:pt x="0" y="17"/>
                          </a:lnTo>
                          <a:lnTo>
                            <a:pt x="6" y="6"/>
                          </a:lnTo>
                          <a:lnTo>
                            <a:pt x="18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6" name="Freeform 235"/>
                    <p:cNvSpPr>
                      <a:spLocks/>
                    </p:cNvSpPr>
                    <p:nvPr/>
                  </p:nvSpPr>
                  <p:spPr bwMode="auto">
                    <a:xfrm>
                      <a:off x="1431924" y="3167063"/>
                      <a:ext cx="122238" cy="120650"/>
                    </a:xfrm>
                    <a:custGeom>
                      <a:avLst/>
                      <a:gdLst>
                        <a:gd name="T0" fmla="*/ 33 w 77"/>
                        <a:gd name="T1" fmla="*/ 0 h 76"/>
                        <a:gd name="T2" fmla="*/ 71 w 77"/>
                        <a:gd name="T3" fmla="*/ 38 h 76"/>
                        <a:gd name="T4" fmla="*/ 77 w 77"/>
                        <a:gd name="T5" fmla="*/ 47 h 76"/>
                        <a:gd name="T6" fmla="*/ 77 w 77"/>
                        <a:gd name="T7" fmla="*/ 61 h 76"/>
                        <a:gd name="T8" fmla="*/ 71 w 77"/>
                        <a:gd name="T9" fmla="*/ 70 h 76"/>
                        <a:gd name="T10" fmla="*/ 61 w 77"/>
                        <a:gd name="T11" fmla="*/ 76 h 76"/>
                        <a:gd name="T12" fmla="*/ 48 w 77"/>
                        <a:gd name="T13" fmla="*/ 76 h 76"/>
                        <a:gd name="T14" fmla="*/ 39 w 77"/>
                        <a:gd name="T15" fmla="*/ 70 h 76"/>
                        <a:gd name="T16" fmla="*/ 0 w 77"/>
                        <a:gd name="T17" fmla="*/ 32 h 76"/>
                        <a:gd name="T18" fmla="*/ 33 w 77"/>
                        <a:gd name="T19" fmla="*/ 0 h 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7" h="76">
                          <a:moveTo>
                            <a:pt x="33" y="0"/>
                          </a:moveTo>
                          <a:lnTo>
                            <a:pt x="71" y="38"/>
                          </a:lnTo>
                          <a:lnTo>
                            <a:pt x="77" y="47"/>
                          </a:lnTo>
                          <a:lnTo>
                            <a:pt x="77" y="61"/>
                          </a:lnTo>
                          <a:lnTo>
                            <a:pt x="71" y="70"/>
                          </a:lnTo>
                          <a:lnTo>
                            <a:pt x="61" y="76"/>
                          </a:lnTo>
                          <a:lnTo>
                            <a:pt x="48" y="76"/>
                          </a:lnTo>
                          <a:lnTo>
                            <a:pt x="39" y="70"/>
                          </a:lnTo>
                          <a:lnTo>
                            <a:pt x="0" y="32"/>
                          </a:lnTo>
                          <a:lnTo>
                            <a:pt x="3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7" name="Freeform 237"/>
                    <p:cNvSpPr>
                      <a:spLocks/>
                    </p:cNvSpPr>
                    <p:nvPr/>
                  </p:nvSpPr>
                  <p:spPr bwMode="auto">
                    <a:xfrm>
                      <a:off x="1160462" y="2894013"/>
                      <a:ext cx="1754188" cy="1525588"/>
                    </a:xfrm>
                    <a:custGeom>
                      <a:avLst/>
                      <a:gdLst>
                        <a:gd name="T0" fmla="*/ 635 w 1105"/>
                        <a:gd name="T1" fmla="*/ 6 h 961"/>
                        <a:gd name="T2" fmla="*/ 787 w 1105"/>
                        <a:gd name="T3" fmla="*/ 52 h 961"/>
                        <a:gd name="T4" fmla="*/ 917 w 1105"/>
                        <a:gd name="T5" fmla="*/ 135 h 961"/>
                        <a:gd name="T6" fmla="*/ 1018 w 1105"/>
                        <a:gd name="T7" fmla="*/ 252 h 961"/>
                        <a:gd name="T8" fmla="*/ 1082 w 1105"/>
                        <a:gd name="T9" fmla="*/ 395 h 961"/>
                        <a:gd name="T10" fmla="*/ 1105 w 1105"/>
                        <a:gd name="T11" fmla="*/ 553 h 961"/>
                        <a:gd name="T12" fmla="*/ 1084 w 1105"/>
                        <a:gd name="T13" fmla="*/ 707 h 961"/>
                        <a:gd name="T14" fmla="*/ 1023 w 1105"/>
                        <a:gd name="T15" fmla="*/ 847 h 961"/>
                        <a:gd name="T16" fmla="*/ 928 w 1105"/>
                        <a:gd name="T17" fmla="*/ 961 h 961"/>
                        <a:gd name="T18" fmla="*/ 932 w 1105"/>
                        <a:gd name="T19" fmla="*/ 871 h 961"/>
                        <a:gd name="T20" fmla="*/ 1004 w 1105"/>
                        <a:gd name="T21" fmla="*/ 757 h 961"/>
                        <a:gd name="T22" fmla="*/ 1042 w 1105"/>
                        <a:gd name="T23" fmla="*/ 626 h 961"/>
                        <a:gd name="T24" fmla="*/ 1042 w 1105"/>
                        <a:gd name="T25" fmla="*/ 481 h 961"/>
                        <a:gd name="T26" fmla="*/ 1002 w 1105"/>
                        <a:gd name="T27" fmla="*/ 345 h 961"/>
                        <a:gd name="T28" fmla="*/ 926 w 1105"/>
                        <a:gd name="T29" fmla="*/ 229 h 961"/>
                        <a:gd name="T30" fmla="*/ 823 w 1105"/>
                        <a:gd name="T31" fmla="*/ 137 h 961"/>
                        <a:gd name="T32" fmla="*/ 695 w 1105"/>
                        <a:gd name="T33" fmla="*/ 78 h 961"/>
                        <a:gd name="T34" fmla="*/ 553 w 1105"/>
                        <a:gd name="T35" fmla="*/ 57 h 961"/>
                        <a:gd name="T36" fmla="*/ 410 w 1105"/>
                        <a:gd name="T37" fmla="*/ 78 h 961"/>
                        <a:gd name="T38" fmla="*/ 284 w 1105"/>
                        <a:gd name="T39" fmla="*/ 137 h 961"/>
                        <a:gd name="T40" fmla="*/ 179 w 1105"/>
                        <a:gd name="T41" fmla="*/ 229 h 961"/>
                        <a:gd name="T42" fmla="*/ 103 w 1105"/>
                        <a:gd name="T43" fmla="*/ 345 h 961"/>
                        <a:gd name="T44" fmla="*/ 63 w 1105"/>
                        <a:gd name="T45" fmla="*/ 481 h 961"/>
                        <a:gd name="T46" fmla="*/ 63 w 1105"/>
                        <a:gd name="T47" fmla="*/ 626 h 961"/>
                        <a:gd name="T48" fmla="*/ 101 w 1105"/>
                        <a:gd name="T49" fmla="*/ 757 h 961"/>
                        <a:gd name="T50" fmla="*/ 173 w 1105"/>
                        <a:gd name="T51" fmla="*/ 871 h 961"/>
                        <a:gd name="T52" fmla="*/ 179 w 1105"/>
                        <a:gd name="T53" fmla="*/ 961 h 961"/>
                        <a:gd name="T54" fmla="*/ 84 w 1105"/>
                        <a:gd name="T55" fmla="*/ 847 h 961"/>
                        <a:gd name="T56" fmla="*/ 23 w 1105"/>
                        <a:gd name="T57" fmla="*/ 709 h 961"/>
                        <a:gd name="T58" fmla="*/ 0 w 1105"/>
                        <a:gd name="T59" fmla="*/ 553 h 961"/>
                        <a:gd name="T60" fmla="*/ 23 w 1105"/>
                        <a:gd name="T61" fmla="*/ 395 h 961"/>
                        <a:gd name="T62" fmla="*/ 90 w 1105"/>
                        <a:gd name="T63" fmla="*/ 252 h 961"/>
                        <a:gd name="T64" fmla="*/ 191 w 1105"/>
                        <a:gd name="T65" fmla="*/ 135 h 961"/>
                        <a:gd name="T66" fmla="*/ 320 w 1105"/>
                        <a:gd name="T67" fmla="*/ 52 h 961"/>
                        <a:gd name="T68" fmla="*/ 471 w 1105"/>
                        <a:gd name="T69" fmla="*/ 6 h 96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</a:cxnLst>
                      <a:rect l="0" t="0" r="r" b="b"/>
                      <a:pathLst>
                        <a:path w="1105" h="961">
                          <a:moveTo>
                            <a:pt x="553" y="0"/>
                          </a:moveTo>
                          <a:lnTo>
                            <a:pt x="635" y="6"/>
                          </a:lnTo>
                          <a:lnTo>
                            <a:pt x="713" y="23"/>
                          </a:lnTo>
                          <a:lnTo>
                            <a:pt x="787" y="52"/>
                          </a:lnTo>
                          <a:lnTo>
                            <a:pt x="854" y="90"/>
                          </a:lnTo>
                          <a:lnTo>
                            <a:pt x="917" y="135"/>
                          </a:lnTo>
                          <a:lnTo>
                            <a:pt x="970" y="191"/>
                          </a:lnTo>
                          <a:lnTo>
                            <a:pt x="1018" y="252"/>
                          </a:lnTo>
                          <a:lnTo>
                            <a:pt x="1054" y="320"/>
                          </a:lnTo>
                          <a:lnTo>
                            <a:pt x="1082" y="395"/>
                          </a:lnTo>
                          <a:lnTo>
                            <a:pt x="1099" y="471"/>
                          </a:lnTo>
                          <a:lnTo>
                            <a:pt x="1105" y="553"/>
                          </a:lnTo>
                          <a:lnTo>
                            <a:pt x="1099" y="633"/>
                          </a:lnTo>
                          <a:lnTo>
                            <a:pt x="1084" y="707"/>
                          </a:lnTo>
                          <a:lnTo>
                            <a:pt x="1058" y="780"/>
                          </a:lnTo>
                          <a:lnTo>
                            <a:pt x="1023" y="847"/>
                          </a:lnTo>
                          <a:lnTo>
                            <a:pt x="979" y="906"/>
                          </a:lnTo>
                          <a:lnTo>
                            <a:pt x="928" y="961"/>
                          </a:lnTo>
                          <a:lnTo>
                            <a:pt x="886" y="921"/>
                          </a:lnTo>
                          <a:lnTo>
                            <a:pt x="932" y="871"/>
                          </a:lnTo>
                          <a:lnTo>
                            <a:pt x="972" y="818"/>
                          </a:lnTo>
                          <a:lnTo>
                            <a:pt x="1004" y="757"/>
                          </a:lnTo>
                          <a:lnTo>
                            <a:pt x="1029" y="692"/>
                          </a:lnTo>
                          <a:lnTo>
                            <a:pt x="1042" y="626"/>
                          </a:lnTo>
                          <a:lnTo>
                            <a:pt x="1048" y="553"/>
                          </a:lnTo>
                          <a:lnTo>
                            <a:pt x="1042" y="481"/>
                          </a:lnTo>
                          <a:lnTo>
                            <a:pt x="1027" y="410"/>
                          </a:lnTo>
                          <a:lnTo>
                            <a:pt x="1002" y="345"/>
                          </a:lnTo>
                          <a:lnTo>
                            <a:pt x="968" y="284"/>
                          </a:lnTo>
                          <a:lnTo>
                            <a:pt x="926" y="229"/>
                          </a:lnTo>
                          <a:lnTo>
                            <a:pt x="878" y="179"/>
                          </a:lnTo>
                          <a:lnTo>
                            <a:pt x="823" y="137"/>
                          </a:lnTo>
                          <a:lnTo>
                            <a:pt x="762" y="105"/>
                          </a:lnTo>
                          <a:lnTo>
                            <a:pt x="695" y="78"/>
                          </a:lnTo>
                          <a:lnTo>
                            <a:pt x="627" y="63"/>
                          </a:lnTo>
                          <a:lnTo>
                            <a:pt x="553" y="57"/>
                          </a:lnTo>
                          <a:lnTo>
                            <a:pt x="480" y="63"/>
                          </a:lnTo>
                          <a:lnTo>
                            <a:pt x="410" y="78"/>
                          </a:lnTo>
                          <a:lnTo>
                            <a:pt x="345" y="105"/>
                          </a:lnTo>
                          <a:lnTo>
                            <a:pt x="284" y="137"/>
                          </a:lnTo>
                          <a:lnTo>
                            <a:pt x="229" y="179"/>
                          </a:lnTo>
                          <a:lnTo>
                            <a:pt x="179" y="229"/>
                          </a:lnTo>
                          <a:lnTo>
                            <a:pt x="137" y="284"/>
                          </a:lnTo>
                          <a:lnTo>
                            <a:pt x="103" y="345"/>
                          </a:lnTo>
                          <a:lnTo>
                            <a:pt x="78" y="410"/>
                          </a:lnTo>
                          <a:lnTo>
                            <a:pt x="63" y="481"/>
                          </a:lnTo>
                          <a:lnTo>
                            <a:pt x="57" y="553"/>
                          </a:lnTo>
                          <a:lnTo>
                            <a:pt x="63" y="626"/>
                          </a:lnTo>
                          <a:lnTo>
                            <a:pt x="78" y="692"/>
                          </a:lnTo>
                          <a:lnTo>
                            <a:pt x="101" y="757"/>
                          </a:lnTo>
                          <a:lnTo>
                            <a:pt x="133" y="816"/>
                          </a:lnTo>
                          <a:lnTo>
                            <a:pt x="173" y="871"/>
                          </a:lnTo>
                          <a:lnTo>
                            <a:pt x="219" y="919"/>
                          </a:lnTo>
                          <a:lnTo>
                            <a:pt x="179" y="961"/>
                          </a:lnTo>
                          <a:lnTo>
                            <a:pt x="128" y="908"/>
                          </a:lnTo>
                          <a:lnTo>
                            <a:pt x="84" y="847"/>
                          </a:lnTo>
                          <a:lnTo>
                            <a:pt x="48" y="780"/>
                          </a:lnTo>
                          <a:lnTo>
                            <a:pt x="23" y="709"/>
                          </a:lnTo>
                          <a:lnTo>
                            <a:pt x="6" y="633"/>
                          </a:lnTo>
                          <a:lnTo>
                            <a:pt x="0" y="553"/>
                          </a:lnTo>
                          <a:lnTo>
                            <a:pt x="6" y="471"/>
                          </a:lnTo>
                          <a:lnTo>
                            <a:pt x="23" y="395"/>
                          </a:lnTo>
                          <a:lnTo>
                            <a:pt x="51" y="320"/>
                          </a:lnTo>
                          <a:lnTo>
                            <a:pt x="90" y="252"/>
                          </a:lnTo>
                          <a:lnTo>
                            <a:pt x="135" y="191"/>
                          </a:lnTo>
                          <a:lnTo>
                            <a:pt x="191" y="135"/>
                          </a:lnTo>
                          <a:lnTo>
                            <a:pt x="252" y="90"/>
                          </a:lnTo>
                          <a:lnTo>
                            <a:pt x="320" y="52"/>
                          </a:lnTo>
                          <a:lnTo>
                            <a:pt x="393" y="23"/>
                          </a:lnTo>
                          <a:lnTo>
                            <a:pt x="471" y="6"/>
                          </a:lnTo>
                          <a:lnTo>
                            <a:pt x="55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88" name="Group 87"/>
                <p:cNvGrpSpPr/>
                <p:nvPr/>
              </p:nvGrpSpPr>
              <p:grpSpPr>
                <a:xfrm>
                  <a:off x="3992212" y="1961878"/>
                  <a:ext cx="2201863" cy="2915152"/>
                  <a:chOff x="1300652" y="2030290"/>
                  <a:chExt cx="2201863" cy="2915152"/>
                </a:xfrm>
              </p:grpSpPr>
              <p:sp>
                <p:nvSpPr>
                  <p:cNvPr id="89" name="TextBox 88">
                    <a:extLst>
                      <a:ext uri="{FF2B5EF4-FFF2-40B4-BE49-F238E27FC236}">
                        <a16:creationId xmlns="" xmlns:a16="http://schemas.microsoft.com/office/drawing/2014/main" id="{845714A0-803F-4F0C-BB81-AEF1FBF8794C}"/>
                      </a:ext>
                    </a:extLst>
                  </p:cNvPr>
                  <p:cNvSpPr txBox="1"/>
                  <p:nvPr/>
                </p:nvSpPr>
                <p:spPr>
                  <a:xfrm>
                    <a:off x="1341884" y="4389905"/>
                    <a:ext cx="2160240" cy="555537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 anchor="t">
                    <a:spAutoFit/>
                  </a:bodyPr>
                  <a:lstStyle/>
                  <a:p>
                    <a:pPr algn="ctr" rtl="1">
                      <a:lnSpc>
                        <a:spcPct val="110000"/>
                      </a:lnSpc>
                      <a:defRPr/>
                    </a:pPr>
                    <a:r>
                      <a:rPr lang="fa-IR" sz="2800" b="1" kern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B Titr" pitchFamily="2" charset="-78"/>
                      </a:rPr>
                      <a:t>عوامل رفتاری</a:t>
                    </a:r>
                    <a:endParaRPr lang="en-US" sz="2800" b="1" kern="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B Titr" pitchFamily="2" charset="-78"/>
                    </a:endParaRPr>
                  </a:p>
                </p:txBody>
              </p:sp>
              <p:grpSp>
                <p:nvGrpSpPr>
                  <p:cNvPr id="90" name="Group 89"/>
                  <p:cNvGrpSpPr/>
                  <p:nvPr/>
                </p:nvGrpSpPr>
                <p:grpSpPr>
                  <a:xfrm>
                    <a:off x="1300652" y="2030290"/>
                    <a:ext cx="2201863" cy="2206625"/>
                    <a:chOff x="936624" y="2670175"/>
                    <a:chExt cx="2201863" cy="2206625"/>
                  </a:xfrm>
                </p:grpSpPr>
                <p:sp>
                  <p:nvSpPr>
                    <p:cNvPr id="92" name="Freeform 22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936624" y="2670175"/>
                      <a:ext cx="2201863" cy="2206625"/>
                    </a:xfrm>
                    <a:custGeom>
                      <a:avLst/>
                      <a:gdLst>
                        <a:gd name="T0" fmla="*/ 612 w 1387"/>
                        <a:gd name="T1" fmla="*/ 93 h 1390"/>
                        <a:gd name="T2" fmla="*/ 457 w 1387"/>
                        <a:gd name="T3" fmla="*/ 135 h 1390"/>
                        <a:gd name="T4" fmla="*/ 322 w 1387"/>
                        <a:gd name="T5" fmla="*/ 214 h 1390"/>
                        <a:gd name="T6" fmla="*/ 213 w 1387"/>
                        <a:gd name="T7" fmla="*/ 324 h 1390"/>
                        <a:gd name="T8" fmla="*/ 135 w 1387"/>
                        <a:gd name="T9" fmla="*/ 458 h 1390"/>
                        <a:gd name="T10" fmla="*/ 91 w 1387"/>
                        <a:gd name="T11" fmla="*/ 612 h 1390"/>
                        <a:gd name="T12" fmla="*/ 91 w 1387"/>
                        <a:gd name="T13" fmla="*/ 778 h 1390"/>
                        <a:gd name="T14" fmla="*/ 135 w 1387"/>
                        <a:gd name="T15" fmla="*/ 930 h 1390"/>
                        <a:gd name="T16" fmla="*/ 213 w 1387"/>
                        <a:gd name="T17" fmla="*/ 1066 h 1390"/>
                        <a:gd name="T18" fmla="*/ 322 w 1387"/>
                        <a:gd name="T19" fmla="*/ 1176 h 1390"/>
                        <a:gd name="T20" fmla="*/ 457 w 1387"/>
                        <a:gd name="T21" fmla="*/ 1255 h 1390"/>
                        <a:gd name="T22" fmla="*/ 612 w 1387"/>
                        <a:gd name="T23" fmla="*/ 1297 h 1390"/>
                        <a:gd name="T24" fmla="*/ 776 w 1387"/>
                        <a:gd name="T25" fmla="*/ 1297 h 1390"/>
                        <a:gd name="T26" fmla="*/ 930 w 1387"/>
                        <a:gd name="T27" fmla="*/ 1255 h 1390"/>
                        <a:gd name="T28" fmla="*/ 1065 w 1387"/>
                        <a:gd name="T29" fmla="*/ 1176 h 1390"/>
                        <a:gd name="T30" fmla="*/ 1174 w 1387"/>
                        <a:gd name="T31" fmla="*/ 1066 h 1390"/>
                        <a:gd name="T32" fmla="*/ 1254 w 1387"/>
                        <a:gd name="T33" fmla="*/ 930 h 1390"/>
                        <a:gd name="T34" fmla="*/ 1296 w 1387"/>
                        <a:gd name="T35" fmla="*/ 778 h 1390"/>
                        <a:gd name="T36" fmla="*/ 1296 w 1387"/>
                        <a:gd name="T37" fmla="*/ 612 h 1390"/>
                        <a:gd name="T38" fmla="*/ 1254 w 1387"/>
                        <a:gd name="T39" fmla="*/ 458 h 1390"/>
                        <a:gd name="T40" fmla="*/ 1174 w 1387"/>
                        <a:gd name="T41" fmla="*/ 324 h 1390"/>
                        <a:gd name="T42" fmla="*/ 1065 w 1387"/>
                        <a:gd name="T43" fmla="*/ 214 h 1390"/>
                        <a:gd name="T44" fmla="*/ 930 w 1387"/>
                        <a:gd name="T45" fmla="*/ 135 h 1390"/>
                        <a:gd name="T46" fmla="*/ 776 w 1387"/>
                        <a:gd name="T47" fmla="*/ 93 h 1390"/>
                        <a:gd name="T48" fmla="*/ 694 w 1387"/>
                        <a:gd name="T49" fmla="*/ 0 h 1390"/>
                        <a:gd name="T50" fmla="*/ 865 w 1387"/>
                        <a:gd name="T51" fmla="*/ 21 h 1390"/>
                        <a:gd name="T52" fmla="*/ 1019 w 1387"/>
                        <a:gd name="T53" fmla="*/ 82 h 1390"/>
                        <a:gd name="T54" fmla="*/ 1155 w 1387"/>
                        <a:gd name="T55" fmla="*/ 175 h 1390"/>
                        <a:gd name="T56" fmla="*/ 1263 w 1387"/>
                        <a:gd name="T57" fmla="*/ 297 h 1390"/>
                        <a:gd name="T58" fmla="*/ 1341 w 1387"/>
                        <a:gd name="T59" fmla="*/ 444 h 1390"/>
                        <a:gd name="T60" fmla="*/ 1383 w 1387"/>
                        <a:gd name="T61" fmla="*/ 608 h 1390"/>
                        <a:gd name="T62" fmla="*/ 1383 w 1387"/>
                        <a:gd name="T63" fmla="*/ 782 h 1390"/>
                        <a:gd name="T64" fmla="*/ 1341 w 1387"/>
                        <a:gd name="T65" fmla="*/ 946 h 1390"/>
                        <a:gd name="T66" fmla="*/ 1263 w 1387"/>
                        <a:gd name="T67" fmla="*/ 1091 h 1390"/>
                        <a:gd name="T68" fmla="*/ 1155 w 1387"/>
                        <a:gd name="T69" fmla="*/ 1215 h 1390"/>
                        <a:gd name="T70" fmla="*/ 1019 w 1387"/>
                        <a:gd name="T71" fmla="*/ 1308 h 1390"/>
                        <a:gd name="T72" fmla="*/ 865 w 1387"/>
                        <a:gd name="T73" fmla="*/ 1367 h 1390"/>
                        <a:gd name="T74" fmla="*/ 694 w 1387"/>
                        <a:gd name="T75" fmla="*/ 1390 h 1390"/>
                        <a:gd name="T76" fmla="*/ 524 w 1387"/>
                        <a:gd name="T77" fmla="*/ 1367 h 1390"/>
                        <a:gd name="T78" fmla="*/ 368 w 1387"/>
                        <a:gd name="T79" fmla="*/ 1308 h 1390"/>
                        <a:gd name="T80" fmla="*/ 232 w 1387"/>
                        <a:gd name="T81" fmla="*/ 1215 h 1390"/>
                        <a:gd name="T82" fmla="*/ 124 w 1387"/>
                        <a:gd name="T83" fmla="*/ 1091 h 1390"/>
                        <a:gd name="T84" fmla="*/ 48 w 1387"/>
                        <a:gd name="T85" fmla="*/ 946 h 1390"/>
                        <a:gd name="T86" fmla="*/ 6 w 1387"/>
                        <a:gd name="T87" fmla="*/ 782 h 1390"/>
                        <a:gd name="T88" fmla="*/ 6 w 1387"/>
                        <a:gd name="T89" fmla="*/ 608 h 1390"/>
                        <a:gd name="T90" fmla="*/ 48 w 1387"/>
                        <a:gd name="T91" fmla="*/ 444 h 1390"/>
                        <a:gd name="T92" fmla="*/ 124 w 1387"/>
                        <a:gd name="T93" fmla="*/ 297 h 1390"/>
                        <a:gd name="T94" fmla="*/ 232 w 1387"/>
                        <a:gd name="T95" fmla="*/ 175 h 1390"/>
                        <a:gd name="T96" fmla="*/ 368 w 1387"/>
                        <a:gd name="T97" fmla="*/ 82 h 1390"/>
                        <a:gd name="T98" fmla="*/ 524 w 1387"/>
                        <a:gd name="T99" fmla="*/ 21 h 1390"/>
                        <a:gd name="T100" fmla="*/ 694 w 1387"/>
                        <a:gd name="T101" fmla="*/ 0 h 13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</a:cxnLst>
                      <a:rect l="0" t="0" r="r" b="b"/>
                      <a:pathLst>
                        <a:path w="1387" h="1390">
                          <a:moveTo>
                            <a:pt x="694" y="88"/>
                          </a:moveTo>
                          <a:lnTo>
                            <a:pt x="612" y="93"/>
                          </a:lnTo>
                          <a:lnTo>
                            <a:pt x="532" y="109"/>
                          </a:lnTo>
                          <a:lnTo>
                            <a:pt x="457" y="135"/>
                          </a:lnTo>
                          <a:lnTo>
                            <a:pt x="387" y="170"/>
                          </a:lnTo>
                          <a:lnTo>
                            <a:pt x="322" y="214"/>
                          </a:lnTo>
                          <a:lnTo>
                            <a:pt x="265" y="265"/>
                          </a:lnTo>
                          <a:lnTo>
                            <a:pt x="213" y="324"/>
                          </a:lnTo>
                          <a:lnTo>
                            <a:pt x="170" y="387"/>
                          </a:lnTo>
                          <a:lnTo>
                            <a:pt x="135" y="458"/>
                          </a:lnTo>
                          <a:lnTo>
                            <a:pt x="109" y="534"/>
                          </a:lnTo>
                          <a:lnTo>
                            <a:pt x="91" y="612"/>
                          </a:lnTo>
                          <a:lnTo>
                            <a:pt x="88" y="694"/>
                          </a:lnTo>
                          <a:lnTo>
                            <a:pt x="91" y="778"/>
                          </a:lnTo>
                          <a:lnTo>
                            <a:pt x="109" y="856"/>
                          </a:lnTo>
                          <a:lnTo>
                            <a:pt x="135" y="930"/>
                          </a:lnTo>
                          <a:lnTo>
                            <a:pt x="170" y="1001"/>
                          </a:lnTo>
                          <a:lnTo>
                            <a:pt x="213" y="1066"/>
                          </a:lnTo>
                          <a:lnTo>
                            <a:pt x="265" y="1125"/>
                          </a:lnTo>
                          <a:lnTo>
                            <a:pt x="322" y="1176"/>
                          </a:lnTo>
                          <a:lnTo>
                            <a:pt x="387" y="1218"/>
                          </a:lnTo>
                          <a:lnTo>
                            <a:pt x="457" y="1255"/>
                          </a:lnTo>
                          <a:lnTo>
                            <a:pt x="532" y="1281"/>
                          </a:lnTo>
                          <a:lnTo>
                            <a:pt x="612" y="1297"/>
                          </a:lnTo>
                          <a:lnTo>
                            <a:pt x="694" y="1302"/>
                          </a:lnTo>
                          <a:lnTo>
                            <a:pt x="776" y="1297"/>
                          </a:lnTo>
                          <a:lnTo>
                            <a:pt x="856" y="1281"/>
                          </a:lnTo>
                          <a:lnTo>
                            <a:pt x="930" y="1255"/>
                          </a:lnTo>
                          <a:lnTo>
                            <a:pt x="1000" y="1218"/>
                          </a:lnTo>
                          <a:lnTo>
                            <a:pt x="1065" y="1176"/>
                          </a:lnTo>
                          <a:lnTo>
                            <a:pt x="1124" y="1125"/>
                          </a:lnTo>
                          <a:lnTo>
                            <a:pt x="1174" y="1066"/>
                          </a:lnTo>
                          <a:lnTo>
                            <a:pt x="1218" y="1001"/>
                          </a:lnTo>
                          <a:lnTo>
                            <a:pt x="1254" y="930"/>
                          </a:lnTo>
                          <a:lnTo>
                            <a:pt x="1279" y="856"/>
                          </a:lnTo>
                          <a:lnTo>
                            <a:pt x="1296" y="778"/>
                          </a:lnTo>
                          <a:lnTo>
                            <a:pt x="1301" y="694"/>
                          </a:lnTo>
                          <a:lnTo>
                            <a:pt x="1296" y="612"/>
                          </a:lnTo>
                          <a:lnTo>
                            <a:pt x="1279" y="534"/>
                          </a:lnTo>
                          <a:lnTo>
                            <a:pt x="1254" y="458"/>
                          </a:lnTo>
                          <a:lnTo>
                            <a:pt x="1218" y="387"/>
                          </a:lnTo>
                          <a:lnTo>
                            <a:pt x="1174" y="324"/>
                          </a:lnTo>
                          <a:lnTo>
                            <a:pt x="1124" y="265"/>
                          </a:lnTo>
                          <a:lnTo>
                            <a:pt x="1065" y="214"/>
                          </a:lnTo>
                          <a:lnTo>
                            <a:pt x="1000" y="170"/>
                          </a:lnTo>
                          <a:lnTo>
                            <a:pt x="930" y="135"/>
                          </a:lnTo>
                          <a:lnTo>
                            <a:pt x="856" y="109"/>
                          </a:lnTo>
                          <a:lnTo>
                            <a:pt x="776" y="93"/>
                          </a:lnTo>
                          <a:lnTo>
                            <a:pt x="694" y="88"/>
                          </a:lnTo>
                          <a:close/>
                          <a:moveTo>
                            <a:pt x="694" y="0"/>
                          </a:moveTo>
                          <a:lnTo>
                            <a:pt x="781" y="6"/>
                          </a:lnTo>
                          <a:lnTo>
                            <a:pt x="865" y="21"/>
                          </a:lnTo>
                          <a:lnTo>
                            <a:pt x="945" y="48"/>
                          </a:lnTo>
                          <a:lnTo>
                            <a:pt x="1019" y="82"/>
                          </a:lnTo>
                          <a:lnTo>
                            <a:pt x="1090" y="124"/>
                          </a:lnTo>
                          <a:lnTo>
                            <a:pt x="1155" y="175"/>
                          </a:lnTo>
                          <a:lnTo>
                            <a:pt x="1212" y="233"/>
                          </a:lnTo>
                          <a:lnTo>
                            <a:pt x="1263" y="297"/>
                          </a:lnTo>
                          <a:lnTo>
                            <a:pt x="1307" y="368"/>
                          </a:lnTo>
                          <a:lnTo>
                            <a:pt x="1341" y="444"/>
                          </a:lnTo>
                          <a:lnTo>
                            <a:pt x="1366" y="524"/>
                          </a:lnTo>
                          <a:lnTo>
                            <a:pt x="1383" y="608"/>
                          </a:lnTo>
                          <a:lnTo>
                            <a:pt x="1387" y="694"/>
                          </a:lnTo>
                          <a:lnTo>
                            <a:pt x="1383" y="782"/>
                          </a:lnTo>
                          <a:lnTo>
                            <a:pt x="1366" y="866"/>
                          </a:lnTo>
                          <a:lnTo>
                            <a:pt x="1341" y="946"/>
                          </a:lnTo>
                          <a:lnTo>
                            <a:pt x="1307" y="1022"/>
                          </a:lnTo>
                          <a:lnTo>
                            <a:pt x="1263" y="1091"/>
                          </a:lnTo>
                          <a:lnTo>
                            <a:pt x="1212" y="1155"/>
                          </a:lnTo>
                          <a:lnTo>
                            <a:pt x="1155" y="1215"/>
                          </a:lnTo>
                          <a:lnTo>
                            <a:pt x="1090" y="1264"/>
                          </a:lnTo>
                          <a:lnTo>
                            <a:pt x="1019" y="1308"/>
                          </a:lnTo>
                          <a:lnTo>
                            <a:pt x="945" y="1342"/>
                          </a:lnTo>
                          <a:lnTo>
                            <a:pt x="865" y="1367"/>
                          </a:lnTo>
                          <a:lnTo>
                            <a:pt x="781" y="1384"/>
                          </a:lnTo>
                          <a:lnTo>
                            <a:pt x="694" y="1390"/>
                          </a:lnTo>
                          <a:lnTo>
                            <a:pt x="608" y="1384"/>
                          </a:lnTo>
                          <a:lnTo>
                            <a:pt x="524" y="1367"/>
                          </a:lnTo>
                          <a:lnTo>
                            <a:pt x="444" y="1342"/>
                          </a:lnTo>
                          <a:lnTo>
                            <a:pt x="368" y="1308"/>
                          </a:lnTo>
                          <a:lnTo>
                            <a:pt x="297" y="1264"/>
                          </a:lnTo>
                          <a:lnTo>
                            <a:pt x="232" y="1215"/>
                          </a:lnTo>
                          <a:lnTo>
                            <a:pt x="175" y="1155"/>
                          </a:lnTo>
                          <a:lnTo>
                            <a:pt x="124" y="1091"/>
                          </a:lnTo>
                          <a:lnTo>
                            <a:pt x="82" y="1022"/>
                          </a:lnTo>
                          <a:lnTo>
                            <a:pt x="48" y="946"/>
                          </a:lnTo>
                          <a:lnTo>
                            <a:pt x="21" y="866"/>
                          </a:lnTo>
                          <a:lnTo>
                            <a:pt x="6" y="782"/>
                          </a:lnTo>
                          <a:lnTo>
                            <a:pt x="0" y="694"/>
                          </a:lnTo>
                          <a:lnTo>
                            <a:pt x="6" y="608"/>
                          </a:lnTo>
                          <a:lnTo>
                            <a:pt x="21" y="524"/>
                          </a:lnTo>
                          <a:lnTo>
                            <a:pt x="48" y="444"/>
                          </a:lnTo>
                          <a:lnTo>
                            <a:pt x="82" y="368"/>
                          </a:lnTo>
                          <a:lnTo>
                            <a:pt x="124" y="297"/>
                          </a:lnTo>
                          <a:lnTo>
                            <a:pt x="175" y="233"/>
                          </a:lnTo>
                          <a:lnTo>
                            <a:pt x="232" y="175"/>
                          </a:lnTo>
                          <a:lnTo>
                            <a:pt x="297" y="124"/>
                          </a:lnTo>
                          <a:lnTo>
                            <a:pt x="368" y="82"/>
                          </a:lnTo>
                          <a:lnTo>
                            <a:pt x="444" y="48"/>
                          </a:lnTo>
                          <a:lnTo>
                            <a:pt x="524" y="21"/>
                          </a:lnTo>
                          <a:lnTo>
                            <a:pt x="608" y="6"/>
                          </a:lnTo>
                          <a:lnTo>
                            <a:pt x="694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3" name="Freeform 228"/>
                    <p:cNvSpPr>
                      <a:spLocks/>
                    </p:cNvSpPr>
                    <p:nvPr/>
                  </p:nvSpPr>
                  <p:spPr bwMode="auto">
                    <a:xfrm>
                      <a:off x="1916112" y="3651250"/>
                      <a:ext cx="242888" cy="241300"/>
                    </a:xfrm>
                    <a:custGeom>
                      <a:avLst/>
                      <a:gdLst>
                        <a:gd name="T0" fmla="*/ 77 w 153"/>
                        <a:gd name="T1" fmla="*/ 0 h 152"/>
                        <a:gd name="T2" fmla="*/ 101 w 153"/>
                        <a:gd name="T3" fmla="*/ 5 h 152"/>
                        <a:gd name="T4" fmla="*/ 122 w 153"/>
                        <a:gd name="T5" fmla="*/ 15 h 152"/>
                        <a:gd name="T6" fmla="*/ 138 w 153"/>
                        <a:gd name="T7" fmla="*/ 32 h 152"/>
                        <a:gd name="T8" fmla="*/ 149 w 153"/>
                        <a:gd name="T9" fmla="*/ 53 h 152"/>
                        <a:gd name="T10" fmla="*/ 153 w 153"/>
                        <a:gd name="T11" fmla="*/ 76 h 152"/>
                        <a:gd name="T12" fmla="*/ 149 w 153"/>
                        <a:gd name="T13" fmla="*/ 101 h 152"/>
                        <a:gd name="T14" fmla="*/ 138 w 153"/>
                        <a:gd name="T15" fmla="*/ 122 h 152"/>
                        <a:gd name="T16" fmla="*/ 122 w 153"/>
                        <a:gd name="T17" fmla="*/ 137 h 152"/>
                        <a:gd name="T18" fmla="*/ 101 w 153"/>
                        <a:gd name="T19" fmla="*/ 149 h 152"/>
                        <a:gd name="T20" fmla="*/ 77 w 153"/>
                        <a:gd name="T21" fmla="*/ 152 h 152"/>
                        <a:gd name="T22" fmla="*/ 54 w 153"/>
                        <a:gd name="T23" fmla="*/ 149 h 152"/>
                        <a:gd name="T24" fmla="*/ 33 w 153"/>
                        <a:gd name="T25" fmla="*/ 137 h 152"/>
                        <a:gd name="T26" fmla="*/ 16 w 153"/>
                        <a:gd name="T27" fmla="*/ 122 h 152"/>
                        <a:gd name="T28" fmla="*/ 4 w 153"/>
                        <a:gd name="T29" fmla="*/ 101 h 152"/>
                        <a:gd name="T30" fmla="*/ 0 w 153"/>
                        <a:gd name="T31" fmla="*/ 76 h 152"/>
                        <a:gd name="T32" fmla="*/ 4 w 153"/>
                        <a:gd name="T33" fmla="*/ 53 h 152"/>
                        <a:gd name="T34" fmla="*/ 16 w 153"/>
                        <a:gd name="T35" fmla="*/ 32 h 152"/>
                        <a:gd name="T36" fmla="*/ 33 w 153"/>
                        <a:gd name="T37" fmla="*/ 15 h 152"/>
                        <a:gd name="T38" fmla="*/ 54 w 153"/>
                        <a:gd name="T39" fmla="*/ 5 h 152"/>
                        <a:gd name="T40" fmla="*/ 77 w 153"/>
                        <a:gd name="T41" fmla="*/ 0 h 1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</a:cxnLst>
                      <a:rect l="0" t="0" r="r" b="b"/>
                      <a:pathLst>
                        <a:path w="153" h="152">
                          <a:moveTo>
                            <a:pt x="77" y="0"/>
                          </a:moveTo>
                          <a:lnTo>
                            <a:pt x="101" y="5"/>
                          </a:lnTo>
                          <a:lnTo>
                            <a:pt x="122" y="15"/>
                          </a:lnTo>
                          <a:lnTo>
                            <a:pt x="138" y="32"/>
                          </a:lnTo>
                          <a:lnTo>
                            <a:pt x="149" y="53"/>
                          </a:lnTo>
                          <a:lnTo>
                            <a:pt x="153" y="76"/>
                          </a:lnTo>
                          <a:lnTo>
                            <a:pt x="149" y="101"/>
                          </a:lnTo>
                          <a:lnTo>
                            <a:pt x="138" y="122"/>
                          </a:lnTo>
                          <a:lnTo>
                            <a:pt x="122" y="137"/>
                          </a:lnTo>
                          <a:lnTo>
                            <a:pt x="101" y="149"/>
                          </a:lnTo>
                          <a:lnTo>
                            <a:pt x="77" y="152"/>
                          </a:lnTo>
                          <a:lnTo>
                            <a:pt x="54" y="149"/>
                          </a:lnTo>
                          <a:lnTo>
                            <a:pt x="33" y="137"/>
                          </a:lnTo>
                          <a:lnTo>
                            <a:pt x="16" y="122"/>
                          </a:lnTo>
                          <a:lnTo>
                            <a:pt x="4" y="101"/>
                          </a:lnTo>
                          <a:lnTo>
                            <a:pt x="0" y="76"/>
                          </a:lnTo>
                          <a:lnTo>
                            <a:pt x="4" y="53"/>
                          </a:lnTo>
                          <a:lnTo>
                            <a:pt x="16" y="32"/>
                          </a:lnTo>
                          <a:lnTo>
                            <a:pt x="33" y="15"/>
                          </a:lnTo>
                          <a:lnTo>
                            <a:pt x="54" y="5"/>
                          </a:lnTo>
                          <a:lnTo>
                            <a:pt x="77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4" name="Freeform 229"/>
                    <p:cNvSpPr>
                      <a:spLocks/>
                    </p:cNvSpPr>
                    <p:nvPr/>
                  </p:nvSpPr>
                  <p:spPr bwMode="auto">
                    <a:xfrm>
                      <a:off x="2001837" y="2951163"/>
                      <a:ext cx="74613" cy="125413"/>
                    </a:xfrm>
                    <a:custGeom>
                      <a:avLst/>
                      <a:gdLst>
                        <a:gd name="T0" fmla="*/ 0 w 47"/>
                        <a:gd name="T1" fmla="*/ 0 h 79"/>
                        <a:gd name="T2" fmla="*/ 47 w 47"/>
                        <a:gd name="T3" fmla="*/ 0 h 79"/>
                        <a:gd name="T4" fmla="*/ 47 w 47"/>
                        <a:gd name="T5" fmla="*/ 54 h 79"/>
                        <a:gd name="T6" fmla="*/ 45 w 47"/>
                        <a:gd name="T7" fmla="*/ 61 h 79"/>
                        <a:gd name="T8" fmla="*/ 42 w 47"/>
                        <a:gd name="T9" fmla="*/ 69 h 79"/>
                        <a:gd name="T10" fmla="*/ 36 w 47"/>
                        <a:gd name="T11" fmla="*/ 73 h 79"/>
                        <a:gd name="T12" fmla="*/ 30 w 47"/>
                        <a:gd name="T13" fmla="*/ 77 h 79"/>
                        <a:gd name="T14" fmla="*/ 23 w 47"/>
                        <a:gd name="T15" fmla="*/ 79 h 79"/>
                        <a:gd name="T16" fmla="*/ 15 w 47"/>
                        <a:gd name="T17" fmla="*/ 77 h 79"/>
                        <a:gd name="T18" fmla="*/ 9 w 47"/>
                        <a:gd name="T19" fmla="*/ 73 h 79"/>
                        <a:gd name="T20" fmla="*/ 4 w 47"/>
                        <a:gd name="T21" fmla="*/ 69 h 79"/>
                        <a:gd name="T22" fmla="*/ 0 w 47"/>
                        <a:gd name="T23" fmla="*/ 61 h 79"/>
                        <a:gd name="T24" fmla="*/ 0 w 47"/>
                        <a:gd name="T25" fmla="*/ 54 h 79"/>
                        <a:gd name="T26" fmla="*/ 0 w 47"/>
                        <a:gd name="T27" fmla="*/ 0 h 7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7" h="79">
                          <a:moveTo>
                            <a:pt x="0" y="0"/>
                          </a:moveTo>
                          <a:lnTo>
                            <a:pt x="47" y="0"/>
                          </a:lnTo>
                          <a:lnTo>
                            <a:pt x="47" y="54"/>
                          </a:lnTo>
                          <a:lnTo>
                            <a:pt x="45" y="61"/>
                          </a:lnTo>
                          <a:lnTo>
                            <a:pt x="42" y="69"/>
                          </a:lnTo>
                          <a:lnTo>
                            <a:pt x="36" y="73"/>
                          </a:lnTo>
                          <a:lnTo>
                            <a:pt x="30" y="77"/>
                          </a:lnTo>
                          <a:lnTo>
                            <a:pt x="23" y="79"/>
                          </a:lnTo>
                          <a:lnTo>
                            <a:pt x="15" y="77"/>
                          </a:lnTo>
                          <a:lnTo>
                            <a:pt x="9" y="73"/>
                          </a:lnTo>
                          <a:lnTo>
                            <a:pt x="4" y="69"/>
                          </a:lnTo>
                          <a:lnTo>
                            <a:pt x="0" y="61"/>
                          </a:lnTo>
                          <a:lnTo>
                            <a:pt x="0" y="54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5" name="Freeform 230"/>
                    <p:cNvSpPr>
                      <a:spLocks/>
                    </p:cNvSpPr>
                    <p:nvPr/>
                  </p:nvSpPr>
                  <p:spPr bwMode="auto">
                    <a:xfrm>
                      <a:off x="2736849" y="3735388"/>
                      <a:ext cx="120650" cy="76200"/>
                    </a:xfrm>
                    <a:custGeom>
                      <a:avLst/>
                      <a:gdLst>
                        <a:gd name="T0" fmla="*/ 23 w 76"/>
                        <a:gd name="T1" fmla="*/ 0 h 48"/>
                        <a:gd name="T2" fmla="*/ 76 w 76"/>
                        <a:gd name="T3" fmla="*/ 0 h 48"/>
                        <a:gd name="T4" fmla="*/ 76 w 76"/>
                        <a:gd name="T5" fmla="*/ 48 h 48"/>
                        <a:gd name="T6" fmla="*/ 23 w 76"/>
                        <a:gd name="T7" fmla="*/ 48 h 48"/>
                        <a:gd name="T8" fmla="*/ 15 w 76"/>
                        <a:gd name="T9" fmla="*/ 46 h 48"/>
                        <a:gd name="T10" fmla="*/ 9 w 76"/>
                        <a:gd name="T11" fmla="*/ 42 h 48"/>
                        <a:gd name="T12" fmla="*/ 4 w 76"/>
                        <a:gd name="T13" fmla="*/ 38 h 48"/>
                        <a:gd name="T14" fmla="*/ 0 w 76"/>
                        <a:gd name="T15" fmla="*/ 31 h 48"/>
                        <a:gd name="T16" fmla="*/ 0 w 76"/>
                        <a:gd name="T17" fmla="*/ 23 h 48"/>
                        <a:gd name="T18" fmla="*/ 0 w 76"/>
                        <a:gd name="T19" fmla="*/ 15 h 48"/>
                        <a:gd name="T20" fmla="*/ 4 w 76"/>
                        <a:gd name="T21" fmla="*/ 10 h 48"/>
                        <a:gd name="T22" fmla="*/ 9 w 76"/>
                        <a:gd name="T23" fmla="*/ 4 h 48"/>
                        <a:gd name="T24" fmla="*/ 15 w 76"/>
                        <a:gd name="T25" fmla="*/ 2 h 48"/>
                        <a:gd name="T26" fmla="*/ 23 w 76"/>
                        <a:gd name="T27" fmla="*/ 0 h 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6" h="48">
                          <a:moveTo>
                            <a:pt x="23" y="0"/>
                          </a:moveTo>
                          <a:lnTo>
                            <a:pt x="76" y="0"/>
                          </a:lnTo>
                          <a:lnTo>
                            <a:pt x="76" y="48"/>
                          </a:lnTo>
                          <a:lnTo>
                            <a:pt x="23" y="48"/>
                          </a:lnTo>
                          <a:lnTo>
                            <a:pt x="15" y="46"/>
                          </a:lnTo>
                          <a:lnTo>
                            <a:pt x="9" y="42"/>
                          </a:lnTo>
                          <a:lnTo>
                            <a:pt x="4" y="38"/>
                          </a:lnTo>
                          <a:lnTo>
                            <a:pt x="0" y="31"/>
                          </a:lnTo>
                          <a:lnTo>
                            <a:pt x="0" y="23"/>
                          </a:lnTo>
                          <a:lnTo>
                            <a:pt x="0" y="15"/>
                          </a:lnTo>
                          <a:lnTo>
                            <a:pt x="4" y="10"/>
                          </a:lnTo>
                          <a:lnTo>
                            <a:pt x="9" y="4"/>
                          </a:lnTo>
                          <a:lnTo>
                            <a:pt x="15" y="2"/>
                          </a:lnTo>
                          <a:lnTo>
                            <a:pt x="2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6" name="Freeform 231"/>
                    <p:cNvSpPr>
                      <a:spLocks/>
                    </p:cNvSpPr>
                    <p:nvPr/>
                  </p:nvSpPr>
                  <p:spPr bwMode="auto">
                    <a:xfrm>
                      <a:off x="1217612" y="3735388"/>
                      <a:ext cx="123825" cy="76200"/>
                    </a:xfrm>
                    <a:custGeom>
                      <a:avLst/>
                      <a:gdLst>
                        <a:gd name="T0" fmla="*/ 0 w 78"/>
                        <a:gd name="T1" fmla="*/ 0 h 48"/>
                        <a:gd name="T2" fmla="*/ 54 w 78"/>
                        <a:gd name="T3" fmla="*/ 0 h 48"/>
                        <a:gd name="T4" fmla="*/ 61 w 78"/>
                        <a:gd name="T5" fmla="*/ 2 h 48"/>
                        <a:gd name="T6" fmla="*/ 69 w 78"/>
                        <a:gd name="T7" fmla="*/ 4 h 48"/>
                        <a:gd name="T8" fmla="*/ 73 w 78"/>
                        <a:gd name="T9" fmla="*/ 10 h 48"/>
                        <a:gd name="T10" fmla="*/ 76 w 78"/>
                        <a:gd name="T11" fmla="*/ 15 h 48"/>
                        <a:gd name="T12" fmla="*/ 78 w 78"/>
                        <a:gd name="T13" fmla="*/ 23 h 48"/>
                        <a:gd name="T14" fmla="*/ 76 w 78"/>
                        <a:gd name="T15" fmla="*/ 31 h 48"/>
                        <a:gd name="T16" fmla="*/ 73 w 78"/>
                        <a:gd name="T17" fmla="*/ 38 h 48"/>
                        <a:gd name="T18" fmla="*/ 69 w 78"/>
                        <a:gd name="T19" fmla="*/ 42 h 48"/>
                        <a:gd name="T20" fmla="*/ 61 w 78"/>
                        <a:gd name="T21" fmla="*/ 46 h 48"/>
                        <a:gd name="T22" fmla="*/ 54 w 78"/>
                        <a:gd name="T23" fmla="*/ 48 h 48"/>
                        <a:gd name="T24" fmla="*/ 0 w 78"/>
                        <a:gd name="T25" fmla="*/ 48 h 48"/>
                        <a:gd name="T26" fmla="*/ 0 w 78"/>
                        <a:gd name="T27" fmla="*/ 0 h 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8" h="48">
                          <a:moveTo>
                            <a:pt x="0" y="0"/>
                          </a:moveTo>
                          <a:lnTo>
                            <a:pt x="54" y="0"/>
                          </a:lnTo>
                          <a:lnTo>
                            <a:pt x="61" y="2"/>
                          </a:lnTo>
                          <a:lnTo>
                            <a:pt x="69" y="4"/>
                          </a:lnTo>
                          <a:lnTo>
                            <a:pt x="73" y="10"/>
                          </a:lnTo>
                          <a:lnTo>
                            <a:pt x="76" y="15"/>
                          </a:lnTo>
                          <a:lnTo>
                            <a:pt x="78" y="23"/>
                          </a:lnTo>
                          <a:lnTo>
                            <a:pt x="76" y="31"/>
                          </a:lnTo>
                          <a:lnTo>
                            <a:pt x="73" y="38"/>
                          </a:lnTo>
                          <a:lnTo>
                            <a:pt x="69" y="42"/>
                          </a:lnTo>
                          <a:lnTo>
                            <a:pt x="61" y="46"/>
                          </a:lnTo>
                          <a:lnTo>
                            <a:pt x="54" y="48"/>
                          </a:lnTo>
                          <a:lnTo>
                            <a:pt x="0" y="4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" name="Freeform 232"/>
                    <p:cNvSpPr>
                      <a:spLocks/>
                    </p:cNvSpPr>
                    <p:nvPr/>
                  </p:nvSpPr>
                  <p:spPr bwMode="auto">
                    <a:xfrm>
                      <a:off x="2520949" y="3167063"/>
                      <a:ext cx="125413" cy="120650"/>
                    </a:xfrm>
                    <a:custGeom>
                      <a:avLst/>
                      <a:gdLst>
                        <a:gd name="T0" fmla="*/ 44 w 79"/>
                        <a:gd name="T1" fmla="*/ 0 h 76"/>
                        <a:gd name="T2" fmla="*/ 79 w 79"/>
                        <a:gd name="T3" fmla="*/ 32 h 76"/>
                        <a:gd name="T4" fmla="*/ 40 w 79"/>
                        <a:gd name="T5" fmla="*/ 70 h 76"/>
                        <a:gd name="T6" fmla="*/ 29 w 79"/>
                        <a:gd name="T7" fmla="*/ 76 h 76"/>
                        <a:gd name="T8" fmla="*/ 18 w 79"/>
                        <a:gd name="T9" fmla="*/ 76 h 76"/>
                        <a:gd name="T10" fmla="*/ 6 w 79"/>
                        <a:gd name="T11" fmla="*/ 70 h 76"/>
                        <a:gd name="T12" fmla="*/ 0 w 79"/>
                        <a:gd name="T13" fmla="*/ 61 h 76"/>
                        <a:gd name="T14" fmla="*/ 0 w 79"/>
                        <a:gd name="T15" fmla="*/ 47 h 76"/>
                        <a:gd name="T16" fmla="*/ 6 w 79"/>
                        <a:gd name="T17" fmla="*/ 38 h 76"/>
                        <a:gd name="T18" fmla="*/ 44 w 79"/>
                        <a:gd name="T19" fmla="*/ 0 h 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9" h="76">
                          <a:moveTo>
                            <a:pt x="44" y="0"/>
                          </a:moveTo>
                          <a:lnTo>
                            <a:pt x="79" y="32"/>
                          </a:lnTo>
                          <a:lnTo>
                            <a:pt x="40" y="70"/>
                          </a:lnTo>
                          <a:lnTo>
                            <a:pt x="29" y="76"/>
                          </a:lnTo>
                          <a:lnTo>
                            <a:pt x="18" y="76"/>
                          </a:lnTo>
                          <a:lnTo>
                            <a:pt x="6" y="70"/>
                          </a:lnTo>
                          <a:lnTo>
                            <a:pt x="0" y="61"/>
                          </a:lnTo>
                          <a:lnTo>
                            <a:pt x="0" y="47"/>
                          </a:lnTo>
                          <a:lnTo>
                            <a:pt x="6" y="38"/>
                          </a:lnTo>
                          <a:lnTo>
                            <a:pt x="44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Freeform 233"/>
                    <p:cNvSpPr>
                      <a:spLocks/>
                    </p:cNvSpPr>
                    <p:nvPr/>
                  </p:nvSpPr>
                  <p:spPr bwMode="auto">
                    <a:xfrm>
                      <a:off x="1431924" y="4256088"/>
                      <a:ext cx="122238" cy="123825"/>
                    </a:xfrm>
                    <a:custGeom>
                      <a:avLst/>
                      <a:gdLst>
                        <a:gd name="T0" fmla="*/ 48 w 77"/>
                        <a:gd name="T1" fmla="*/ 0 h 78"/>
                        <a:gd name="T2" fmla="*/ 61 w 77"/>
                        <a:gd name="T3" fmla="*/ 0 h 78"/>
                        <a:gd name="T4" fmla="*/ 71 w 77"/>
                        <a:gd name="T5" fmla="*/ 6 h 78"/>
                        <a:gd name="T6" fmla="*/ 77 w 77"/>
                        <a:gd name="T7" fmla="*/ 17 h 78"/>
                        <a:gd name="T8" fmla="*/ 77 w 77"/>
                        <a:gd name="T9" fmla="*/ 29 h 78"/>
                        <a:gd name="T10" fmla="*/ 71 w 77"/>
                        <a:gd name="T11" fmla="*/ 40 h 78"/>
                        <a:gd name="T12" fmla="*/ 33 w 77"/>
                        <a:gd name="T13" fmla="*/ 78 h 78"/>
                        <a:gd name="T14" fmla="*/ 0 w 77"/>
                        <a:gd name="T15" fmla="*/ 44 h 78"/>
                        <a:gd name="T16" fmla="*/ 39 w 77"/>
                        <a:gd name="T17" fmla="*/ 6 h 78"/>
                        <a:gd name="T18" fmla="*/ 48 w 77"/>
                        <a:gd name="T19" fmla="*/ 0 h 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7" h="78">
                          <a:moveTo>
                            <a:pt x="48" y="0"/>
                          </a:moveTo>
                          <a:lnTo>
                            <a:pt x="61" y="0"/>
                          </a:lnTo>
                          <a:lnTo>
                            <a:pt x="71" y="6"/>
                          </a:lnTo>
                          <a:lnTo>
                            <a:pt x="77" y="17"/>
                          </a:lnTo>
                          <a:lnTo>
                            <a:pt x="77" y="29"/>
                          </a:lnTo>
                          <a:lnTo>
                            <a:pt x="71" y="40"/>
                          </a:lnTo>
                          <a:lnTo>
                            <a:pt x="33" y="78"/>
                          </a:lnTo>
                          <a:lnTo>
                            <a:pt x="0" y="44"/>
                          </a:lnTo>
                          <a:lnTo>
                            <a:pt x="39" y="6"/>
                          </a:lnTo>
                          <a:lnTo>
                            <a:pt x="48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9" name="Freeform 234"/>
                    <p:cNvSpPr>
                      <a:spLocks/>
                    </p:cNvSpPr>
                    <p:nvPr/>
                  </p:nvSpPr>
                  <p:spPr bwMode="auto">
                    <a:xfrm>
                      <a:off x="2520949" y="4256088"/>
                      <a:ext cx="125413" cy="123825"/>
                    </a:xfrm>
                    <a:custGeom>
                      <a:avLst/>
                      <a:gdLst>
                        <a:gd name="T0" fmla="*/ 18 w 79"/>
                        <a:gd name="T1" fmla="*/ 0 h 78"/>
                        <a:gd name="T2" fmla="*/ 29 w 79"/>
                        <a:gd name="T3" fmla="*/ 0 h 78"/>
                        <a:gd name="T4" fmla="*/ 40 w 79"/>
                        <a:gd name="T5" fmla="*/ 6 h 78"/>
                        <a:gd name="T6" fmla="*/ 79 w 79"/>
                        <a:gd name="T7" fmla="*/ 44 h 78"/>
                        <a:gd name="T8" fmla="*/ 44 w 79"/>
                        <a:gd name="T9" fmla="*/ 78 h 78"/>
                        <a:gd name="T10" fmla="*/ 6 w 79"/>
                        <a:gd name="T11" fmla="*/ 40 h 78"/>
                        <a:gd name="T12" fmla="*/ 0 w 79"/>
                        <a:gd name="T13" fmla="*/ 29 h 78"/>
                        <a:gd name="T14" fmla="*/ 0 w 79"/>
                        <a:gd name="T15" fmla="*/ 17 h 78"/>
                        <a:gd name="T16" fmla="*/ 6 w 79"/>
                        <a:gd name="T17" fmla="*/ 6 h 78"/>
                        <a:gd name="T18" fmla="*/ 18 w 79"/>
                        <a:gd name="T19" fmla="*/ 0 h 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9" h="78">
                          <a:moveTo>
                            <a:pt x="18" y="0"/>
                          </a:moveTo>
                          <a:lnTo>
                            <a:pt x="29" y="0"/>
                          </a:lnTo>
                          <a:lnTo>
                            <a:pt x="40" y="6"/>
                          </a:lnTo>
                          <a:lnTo>
                            <a:pt x="79" y="44"/>
                          </a:lnTo>
                          <a:lnTo>
                            <a:pt x="44" y="78"/>
                          </a:lnTo>
                          <a:lnTo>
                            <a:pt x="6" y="40"/>
                          </a:lnTo>
                          <a:lnTo>
                            <a:pt x="0" y="29"/>
                          </a:lnTo>
                          <a:lnTo>
                            <a:pt x="0" y="17"/>
                          </a:lnTo>
                          <a:lnTo>
                            <a:pt x="6" y="6"/>
                          </a:lnTo>
                          <a:lnTo>
                            <a:pt x="18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0" name="Freeform 235"/>
                    <p:cNvSpPr>
                      <a:spLocks/>
                    </p:cNvSpPr>
                    <p:nvPr/>
                  </p:nvSpPr>
                  <p:spPr bwMode="auto">
                    <a:xfrm>
                      <a:off x="1431924" y="3167063"/>
                      <a:ext cx="122238" cy="120650"/>
                    </a:xfrm>
                    <a:custGeom>
                      <a:avLst/>
                      <a:gdLst>
                        <a:gd name="T0" fmla="*/ 33 w 77"/>
                        <a:gd name="T1" fmla="*/ 0 h 76"/>
                        <a:gd name="T2" fmla="*/ 71 w 77"/>
                        <a:gd name="T3" fmla="*/ 38 h 76"/>
                        <a:gd name="T4" fmla="*/ 77 w 77"/>
                        <a:gd name="T5" fmla="*/ 47 h 76"/>
                        <a:gd name="T6" fmla="*/ 77 w 77"/>
                        <a:gd name="T7" fmla="*/ 61 h 76"/>
                        <a:gd name="T8" fmla="*/ 71 w 77"/>
                        <a:gd name="T9" fmla="*/ 70 h 76"/>
                        <a:gd name="T10" fmla="*/ 61 w 77"/>
                        <a:gd name="T11" fmla="*/ 76 h 76"/>
                        <a:gd name="T12" fmla="*/ 48 w 77"/>
                        <a:gd name="T13" fmla="*/ 76 h 76"/>
                        <a:gd name="T14" fmla="*/ 39 w 77"/>
                        <a:gd name="T15" fmla="*/ 70 h 76"/>
                        <a:gd name="T16" fmla="*/ 0 w 77"/>
                        <a:gd name="T17" fmla="*/ 32 h 76"/>
                        <a:gd name="T18" fmla="*/ 33 w 77"/>
                        <a:gd name="T19" fmla="*/ 0 h 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7" h="76">
                          <a:moveTo>
                            <a:pt x="33" y="0"/>
                          </a:moveTo>
                          <a:lnTo>
                            <a:pt x="71" y="38"/>
                          </a:lnTo>
                          <a:lnTo>
                            <a:pt x="77" y="47"/>
                          </a:lnTo>
                          <a:lnTo>
                            <a:pt x="77" y="61"/>
                          </a:lnTo>
                          <a:lnTo>
                            <a:pt x="71" y="70"/>
                          </a:lnTo>
                          <a:lnTo>
                            <a:pt x="61" y="76"/>
                          </a:lnTo>
                          <a:lnTo>
                            <a:pt x="48" y="76"/>
                          </a:lnTo>
                          <a:lnTo>
                            <a:pt x="39" y="70"/>
                          </a:lnTo>
                          <a:lnTo>
                            <a:pt x="0" y="32"/>
                          </a:lnTo>
                          <a:lnTo>
                            <a:pt x="3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1" name="Freeform 237"/>
                    <p:cNvSpPr>
                      <a:spLocks/>
                    </p:cNvSpPr>
                    <p:nvPr/>
                  </p:nvSpPr>
                  <p:spPr bwMode="auto">
                    <a:xfrm>
                      <a:off x="1160462" y="2894013"/>
                      <a:ext cx="1754188" cy="1525588"/>
                    </a:xfrm>
                    <a:custGeom>
                      <a:avLst/>
                      <a:gdLst>
                        <a:gd name="T0" fmla="*/ 635 w 1105"/>
                        <a:gd name="T1" fmla="*/ 6 h 961"/>
                        <a:gd name="T2" fmla="*/ 787 w 1105"/>
                        <a:gd name="T3" fmla="*/ 52 h 961"/>
                        <a:gd name="T4" fmla="*/ 917 w 1105"/>
                        <a:gd name="T5" fmla="*/ 135 h 961"/>
                        <a:gd name="T6" fmla="*/ 1018 w 1105"/>
                        <a:gd name="T7" fmla="*/ 252 h 961"/>
                        <a:gd name="T8" fmla="*/ 1082 w 1105"/>
                        <a:gd name="T9" fmla="*/ 395 h 961"/>
                        <a:gd name="T10" fmla="*/ 1105 w 1105"/>
                        <a:gd name="T11" fmla="*/ 553 h 961"/>
                        <a:gd name="T12" fmla="*/ 1084 w 1105"/>
                        <a:gd name="T13" fmla="*/ 707 h 961"/>
                        <a:gd name="T14" fmla="*/ 1023 w 1105"/>
                        <a:gd name="T15" fmla="*/ 847 h 961"/>
                        <a:gd name="T16" fmla="*/ 928 w 1105"/>
                        <a:gd name="T17" fmla="*/ 961 h 961"/>
                        <a:gd name="T18" fmla="*/ 932 w 1105"/>
                        <a:gd name="T19" fmla="*/ 871 h 961"/>
                        <a:gd name="T20" fmla="*/ 1004 w 1105"/>
                        <a:gd name="T21" fmla="*/ 757 h 961"/>
                        <a:gd name="T22" fmla="*/ 1042 w 1105"/>
                        <a:gd name="T23" fmla="*/ 626 h 961"/>
                        <a:gd name="T24" fmla="*/ 1042 w 1105"/>
                        <a:gd name="T25" fmla="*/ 481 h 961"/>
                        <a:gd name="T26" fmla="*/ 1002 w 1105"/>
                        <a:gd name="T27" fmla="*/ 345 h 961"/>
                        <a:gd name="T28" fmla="*/ 926 w 1105"/>
                        <a:gd name="T29" fmla="*/ 229 h 961"/>
                        <a:gd name="T30" fmla="*/ 823 w 1105"/>
                        <a:gd name="T31" fmla="*/ 137 h 961"/>
                        <a:gd name="T32" fmla="*/ 695 w 1105"/>
                        <a:gd name="T33" fmla="*/ 78 h 961"/>
                        <a:gd name="T34" fmla="*/ 553 w 1105"/>
                        <a:gd name="T35" fmla="*/ 57 h 961"/>
                        <a:gd name="T36" fmla="*/ 410 w 1105"/>
                        <a:gd name="T37" fmla="*/ 78 h 961"/>
                        <a:gd name="T38" fmla="*/ 284 w 1105"/>
                        <a:gd name="T39" fmla="*/ 137 h 961"/>
                        <a:gd name="T40" fmla="*/ 179 w 1105"/>
                        <a:gd name="T41" fmla="*/ 229 h 961"/>
                        <a:gd name="T42" fmla="*/ 103 w 1105"/>
                        <a:gd name="T43" fmla="*/ 345 h 961"/>
                        <a:gd name="T44" fmla="*/ 63 w 1105"/>
                        <a:gd name="T45" fmla="*/ 481 h 961"/>
                        <a:gd name="T46" fmla="*/ 63 w 1105"/>
                        <a:gd name="T47" fmla="*/ 626 h 961"/>
                        <a:gd name="T48" fmla="*/ 101 w 1105"/>
                        <a:gd name="T49" fmla="*/ 757 h 961"/>
                        <a:gd name="T50" fmla="*/ 173 w 1105"/>
                        <a:gd name="T51" fmla="*/ 871 h 961"/>
                        <a:gd name="T52" fmla="*/ 179 w 1105"/>
                        <a:gd name="T53" fmla="*/ 961 h 961"/>
                        <a:gd name="T54" fmla="*/ 84 w 1105"/>
                        <a:gd name="T55" fmla="*/ 847 h 961"/>
                        <a:gd name="T56" fmla="*/ 23 w 1105"/>
                        <a:gd name="T57" fmla="*/ 709 h 961"/>
                        <a:gd name="T58" fmla="*/ 0 w 1105"/>
                        <a:gd name="T59" fmla="*/ 553 h 961"/>
                        <a:gd name="T60" fmla="*/ 23 w 1105"/>
                        <a:gd name="T61" fmla="*/ 395 h 961"/>
                        <a:gd name="T62" fmla="*/ 90 w 1105"/>
                        <a:gd name="T63" fmla="*/ 252 h 961"/>
                        <a:gd name="T64" fmla="*/ 191 w 1105"/>
                        <a:gd name="T65" fmla="*/ 135 h 961"/>
                        <a:gd name="T66" fmla="*/ 320 w 1105"/>
                        <a:gd name="T67" fmla="*/ 52 h 961"/>
                        <a:gd name="T68" fmla="*/ 471 w 1105"/>
                        <a:gd name="T69" fmla="*/ 6 h 96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</a:cxnLst>
                      <a:rect l="0" t="0" r="r" b="b"/>
                      <a:pathLst>
                        <a:path w="1105" h="961">
                          <a:moveTo>
                            <a:pt x="553" y="0"/>
                          </a:moveTo>
                          <a:lnTo>
                            <a:pt x="635" y="6"/>
                          </a:lnTo>
                          <a:lnTo>
                            <a:pt x="713" y="23"/>
                          </a:lnTo>
                          <a:lnTo>
                            <a:pt x="787" y="52"/>
                          </a:lnTo>
                          <a:lnTo>
                            <a:pt x="854" y="90"/>
                          </a:lnTo>
                          <a:lnTo>
                            <a:pt x="917" y="135"/>
                          </a:lnTo>
                          <a:lnTo>
                            <a:pt x="970" y="191"/>
                          </a:lnTo>
                          <a:lnTo>
                            <a:pt x="1018" y="252"/>
                          </a:lnTo>
                          <a:lnTo>
                            <a:pt x="1054" y="320"/>
                          </a:lnTo>
                          <a:lnTo>
                            <a:pt x="1082" y="395"/>
                          </a:lnTo>
                          <a:lnTo>
                            <a:pt x="1099" y="471"/>
                          </a:lnTo>
                          <a:lnTo>
                            <a:pt x="1105" y="553"/>
                          </a:lnTo>
                          <a:lnTo>
                            <a:pt x="1099" y="633"/>
                          </a:lnTo>
                          <a:lnTo>
                            <a:pt x="1084" y="707"/>
                          </a:lnTo>
                          <a:lnTo>
                            <a:pt x="1058" y="780"/>
                          </a:lnTo>
                          <a:lnTo>
                            <a:pt x="1023" y="847"/>
                          </a:lnTo>
                          <a:lnTo>
                            <a:pt x="979" y="906"/>
                          </a:lnTo>
                          <a:lnTo>
                            <a:pt x="928" y="961"/>
                          </a:lnTo>
                          <a:lnTo>
                            <a:pt x="886" y="921"/>
                          </a:lnTo>
                          <a:lnTo>
                            <a:pt x="932" y="871"/>
                          </a:lnTo>
                          <a:lnTo>
                            <a:pt x="972" y="818"/>
                          </a:lnTo>
                          <a:lnTo>
                            <a:pt x="1004" y="757"/>
                          </a:lnTo>
                          <a:lnTo>
                            <a:pt x="1029" y="692"/>
                          </a:lnTo>
                          <a:lnTo>
                            <a:pt x="1042" y="626"/>
                          </a:lnTo>
                          <a:lnTo>
                            <a:pt x="1048" y="553"/>
                          </a:lnTo>
                          <a:lnTo>
                            <a:pt x="1042" y="481"/>
                          </a:lnTo>
                          <a:lnTo>
                            <a:pt x="1027" y="410"/>
                          </a:lnTo>
                          <a:lnTo>
                            <a:pt x="1002" y="345"/>
                          </a:lnTo>
                          <a:lnTo>
                            <a:pt x="968" y="284"/>
                          </a:lnTo>
                          <a:lnTo>
                            <a:pt x="926" y="229"/>
                          </a:lnTo>
                          <a:lnTo>
                            <a:pt x="878" y="179"/>
                          </a:lnTo>
                          <a:lnTo>
                            <a:pt x="823" y="137"/>
                          </a:lnTo>
                          <a:lnTo>
                            <a:pt x="762" y="105"/>
                          </a:lnTo>
                          <a:lnTo>
                            <a:pt x="695" y="78"/>
                          </a:lnTo>
                          <a:lnTo>
                            <a:pt x="627" y="63"/>
                          </a:lnTo>
                          <a:lnTo>
                            <a:pt x="553" y="57"/>
                          </a:lnTo>
                          <a:lnTo>
                            <a:pt x="480" y="63"/>
                          </a:lnTo>
                          <a:lnTo>
                            <a:pt x="410" y="78"/>
                          </a:lnTo>
                          <a:lnTo>
                            <a:pt x="345" y="105"/>
                          </a:lnTo>
                          <a:lnTo>
                            <a:pt x="284" y="137"/>
                          </a:lnTo>
                          <a:lnTo>
                            <a:pt x="229" y="179"/>
                          </a:lnTo>
                          <a:lnTo>
                            <a:pt x="179" y="229"/>
                          </a:lnTo>
                          <a:lnTo>
                            <a:pt x="137" y="284"/>
                          </a:lnTo>
                          <a:lnTo>
                            <a:pt x="103" y="345"/>
                          </a:lnTo>
                          <a:lnTo>
                            <a:pt x="78" y="410"/>
                          </a:lnTo>
                          <a:lnTo>
                            <a:pt x="63" y="481"/>
                          </a:lnTo>
                          <a:lnTo>
                            <a:pt x="57" y="553"/>
                          </a:lnTo>
                          <a:lnTo>
                            <a:pt x="63" y="626"/>
                          </a:lnTo>
                          <a:lnTo>
                            <a:pt x="78" y="692"/>
                          </a:lnTo>
                          <a:lnTo>
                            <a:pt x="101" y="757"/>
                          </a:lnTo>
                          <a:lnTo>
                            <a:pt x="133" y="816"/>
                          </a:lnTo>
                          <a:lnTo>
                            <a:pt x="173" y="871"/>
                          </a:lnTo>
                          <a:lnTo>
                            <a:pt x="219" y="919"/>
                          </a:lnTo>
                          <a:lnTo>
                            <a:pt x="179" y="961"/>
                          </a:lnTo>
                          <a:lnTo>
                            <a:pt x="128" y="908"/>
                          </a:lnTo>
                          <a:lnTo>
                            <a:pt x="84" y="847"/>
                          </a:lnTo>
                          <a:lnTo>
                            <a:pt x="48" y="780"/>
                          </a:lnTo>
                          <a:lnTo>
                            <a:pt x="23" y="709"/>
                          </a:lnTo>
                          <a:lnTo>
                            <a:pt x="6" y="633"/>
                          </a:lnTo>
                          <a:lnTo>
                            <a:pt x="0" y="553"/>
                          </a:lnTo>
                          <a:lnTo>
                            <a:pt x="6" y="471"/>
                          </a:lnTo>
                          <a:lnTo>
                            <a:pt x="23" y="395"/>
                          </a:lnTo>
                          <a:lnTo>
                            <a:pt x="51" y="320"/>
                          </a:lnTo>
                          <a:lnTo>
                            <a:pt x="90" y="252"/>
                          </a:lnTo>
                          <a:lnTo>
                            <a:pt x="135" y="191"/>
                          </a:lnTo>
                          <a:lnTo>
                            <a:pt x="191" y="135"/>
                          </a:lnTo>
                          <a:lnTo>
                            <a:pt x="252" y="90"/>
                          </a:lnTo>
                          <a:lnTo>
                            <a:pt x="320" y="52"/>
                          </a:lnTo>
                          <a:lnTo>
                            <a:pt x="393" y="23"/>
                          </a:lnTo>
                          <a:lnTo>
                            <a:pt x="471" y="6"/>
                          </a:lnTo>
                          <a:lnTo>
                            <a:pt x="55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  <p:grpSp>
              <p:nvGrpSpPr>
                <p:cNvPr id="102" name="Group 101"/>
                <p:cNvGrpSpPr/>
                <p:nvPr/>
              </p:nvGrpSpPr>
              <p:grpSpPr>
                <a:xfrm>
                  <a:off x="6438924" y="1961878"/>
                  <a:ext cx="2669233" cy="2872236"/>
                  <a:chOff x="1055804" y="2030290"/>
                  <a:chExt cx="2669233" cy="2872236"/>
                </a:xfrm>
              </p:grpSpPr>
              <p:sp>
                <p:nvSpPr>
                  <p:cNvPr id="103" name="TextBox 102">
                    <a:extLst>
                      <a:ext uri="{FF2B5EF4-FFF2-40B4-BE49-F238E27FC236}">
                        <a16:creationId xmlns="" xmlns:a16="http://schemas.microsoft.com/office/drawing/2014/main" id="{845714A0-803F-4F0C-BB81-AEF1FBF8794C}"/>
                      </a:ext>
                    </a:extLst>
                  </p:cNvPr>
                  <p:cNvSpPr txBox="1"/>
                  <p:nvPr/>
                </p:nvSpPr>
                <p:spPr>
                  <a:xfrm>
                    <a:off x="1055804" y="4389905"/>
                    <a:ext cx="2669233" cy="512621"/>
                  </a:xfrm>
                  <a:prstGeom prst="rect">
                    <a:avLst/>
                  </a:prstGeom>
                  <a:noFill/>
                </p:spPr>
                <p:txBody>
                  <a:bodyPr wrap="square" lIns="0" rIns="0" rtlCol="0" anchor="t">
                    <a:spAutoFit/>
                  </a:bodyPr>
                  <a:lstStyle/>
                  <a:p>
                    <a:pPr algn="ctr" rtl="1">
                      <a:lnSpc>
                        <a:spcPct val="110000"/>
                      </a:lnSpc>
                      <a:defRPr/>
                    </a:pPr>
                    <a:r>
                      <a:rPr lang="fa-IR" sz="2800" b="1" kern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B Titr" pitchFamily="2" charset="-78"/>
                      </a:rPr>
                      <a:t>نظام مراقبت از سلامت</a:t>
                    </a:r>
                    <a:endParaRPr lang="en-US" sz="2800" b="1" kern="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B Titr" pitchFamily="2" charset="-78"/>
                    </a:endParaRPr>
                  </a:p>
                </p:txBody>
              </p:sp>
              <p:grpSp>
                <p:nvGrpSpPr>
                  <p:cNvPr id="104" name="Group 103"/>
                  <p:cNvGrpSpPr/>
                  <p:nvPr/>
                </p:nvGrpSpPr>
                <p:grpSpPr>
                  <a:xfrm>
                    <a:off x="1300652" y="2030290"/>
                    <a:ext cx="2201863" cy="2206625"/>
                    <a:chOff x="936624" y="2670175"/>
                    <a:chExt cx="2201863" cy="2206625"/>
                  </a:xfrm>
                </p:grpSpPr>
                <p:sp>
                  <p:nvSpPr>
                    <p:cNvPr id="106" name="Freeform 227"/>
                    <p:cNvSpPr>
                      <a:spLocks noEditPoints="1"/>
                    </p:cNvSpPr>
                    <p:nvPr/>
                  </p:nvSpPr>
                  <p:spPr bwMode="auto">
                    <a:xfrm>
                      <a:off x="936624" y="2670175"/>
                      <a:ext cx="2201863" cy="2206625"/>
                    </a:xfrm>
                    <a:custGeom>
                      <a:avLst/>
                      <a:gdLst>
                        <a:gd name="T0" fmla="*/ 612 w 1387"/>
                        <a:gd name="T1" fmla="*/ 93 h 1390"/>
                        <a:gd name="T2" fmla="*/ 457 w 1387"/>
                        <a:gd name="T3" fmla="*/ 135 h 1390"/>
                        <a:gd name="T4" fmla="*/ 322 w 1387"/>
                        <a:gd name="T5" fmla="*/ 214 h 1390"/>
                        <a:gd name="T6" fmla="*/ 213 w 1387"/>
                        <a:gd name="T7" fmla="*/ 324 h 1390"/>
                        <a:gd name="T8" fmla="*/ 135 w 1387"/>
                        <a:gd name="T9" fmla="*/ 458 h 1390"/>
                        <a:gd name="T10" fmla="*/ 91 w 1387"/>
                        <a:gd name="T11" fmla="*/ 612 h 1390"/>
                        <a:gd name="T12" fmla="*/ 91 w 1387"/>
                        <a:gd name="T13" fmla="*/ 778 h 1390"/>
                        <a:gd name="T14" fmla="*/ 135 w 1387"/>
                        <a:gd name="T15" fmla="*/ 930 h 1390"/>
                        <a:gd name="T16" fmla="*/ 213 w 1387"/>
                        <a:gd name="T17" fmla="*/ 1066 h 1390"/>
                        <a:gd name="T18" fmla="*/ 322 w 1387"/>
                        <a:gd name="T19" fmla="*/ 1176 h 1390"/>
                        <a:gd name="T20" fmla="*/ 457 w 1387"/>
                        <a:gd name="T21" fmla="*/ 1255 h 1390"/>
                        <a:gd name="T22" fmla="*/ 612 w 1387"/>
                        <a:gd name="T23" fmla="*/ 1297 h 1390"/>
                        <a:gd name="T24" fmla="*/ 776 w 1387"/>
                        <a:gd name="T25" fmla="*/ 1297 h 1390"/>
                        <a:gd name="T26" fmla="*/ 930 w 1387"/>
                        <a:gd name="T27" fmla="*/ 1255 h 1390"/>
                        <a:gd name="T28" fmla="*/ 1065 w 1387"/>
                        <a:gd name="T29" fmla="*/ 1176 h 1390"/>
                        <a:gd name="T30" fmla="*/ 1174 w 1387"/>
                        <a:gd name="T31" fmla="*/ 1066 h 1390"/>
                        <a:gd name="T32" fmla="*/ 1254 w 1387"/>
                        <a:gd name="T33" fmla="*/ 930 h 1390"/>
                        <a:gd name="T34" fmla="*/ 1296 w 1387"/>
                        <a:gd name="T35" fmla="*/ 778 h 1390"/>
                        <a:gd name="T36" fmla="*/ 1296 w 1387"/>
                        <a:gd name="T37" fmla="*/ 612 h 1390"/>
                        <a:gd name="T38" fmla="*/ 1254 w 1387"/>
                        <a:gd name="T39" fmla="*/ 458 h 1390"/>
                        <a:gd name="T40" fmla="*/ 1174 w 1387"/>
                        <a:gd name="T41" fmla="*/ 324 h 1390"/>
                        <a:gd name="T42" fmla="*/ 1065 w 1387"/>
                        <a:gd name="T43" fmla="*/ 214 h 1390"/>
                        <a:gd name="T44" fmla="*/ 930 w 1387"/>
                        <a:gd name="T45" fmla="*/ 135 h 1390"/>
                        <a:gd name="T46" fmla="*/ 776 w 1387"/>
                        <a:gd name="T47" fmla="*/ 93 h 1390"/>
                        <a:gd name="T48" fmla="*/ 694 w 1387"/>
                        <a:gd name="T49" fmla="*/ 0 h 1390"/>
                        <a:gd name="T50" fmla="*/ 865 w 1387"/>
                        <a:gd name="T51" fmla="*/ 21 h 1390"/>
                        <a:gd name="T52" fmla="*/ 1019 w 1387"/>
                        <a:gd name="T53" fmla="*/ 82 h 1390"/>
                        <a:gd name="T54" fmla="*/ 1155 w 1387"/>
                        <a:gd name="T55" fmla="*/ 175 h 1390"/>
                        <a:gd name="T56" fmla="*/ 1263 w 1387"/>
                        <a:gd name="T57" fmla="*/ 297 h 1390"/>
                        <a:gd name="T58" fmla="*/ 1341 w 1387"/>
                        <a:gd name="T59" fmla="*/ 444 h 1390"/>
                        <a:gd name="T60" fmla="*/ 1383 w 1387"/>
                        <a:gd name="T61" fmla="*/ 608 h 1390"/>
                        <a:gd name="T62" fmla="*/ 1383 w 1387"/>
                        <a:gd name="T63" fmla="*/ 782 h 1390"/>
                        <a:gd name="T64" fmla="*/ 1341 w 1387"/>
                        <a:gd name="T65" fmla="*/ 946 h 1390"/>
                        <a:gd name="T66" fmla="*/ 1263 w 1387"/>
                        <a:gd name="T67" fmla="*/ 1091 h 1390"/>
                        <a:gd name="T68" fmla="*/ 1155 w 1387"/>
                        <a:gd name="T69" fmla="*/ 1215 h 1390"/>
                        <a:gd name="T70" fmla="*/ 1019 w 1387"/>
                        <a:gd name="T71" fmla="*/ 1308 h 1390"/>
                        <a:gd name="T72" fmla="*/ 865 w 1387"/>
                        <a:gd name="T73" fmla="*/ 1367 h 1390"/>
                        <a:gd name="T74" fmla="*/ 694 w 1387"/>
                        <a:gd name="T75" fmla="*/ 1390 h 1390"/>
                        <a:gd name="T76" fmla="*/ 524 w 1387"/>
                        <a:gd name="T77" fmla="*/ 1367 h 1390"/>
                        <a:gd name="T78" fmla="*/ 368 w 1387"/>
                        <a:gd name="T79" fmla="*/ 1308 h 1390"/>
                        <a:gd name="T80" fmla="*/ 232 w 1387"/>
                        <a:gd name="T81" fmla="*/ 1215 h 1390"/>
                        <a:gd name="T82" fmla="*/ 124 w 1387"/>
                        <a:gd name="T83" fmla="*/ 1091 h 1390"/>
                        <a:gd name="T84" fmla="*/ 48 w 1387"/>
                        <a:gd name="T85" fmla="*/ 946 h 1390"/>
                        <a:gd name="T86" fmla="*/ 6 w 1387"/>
                        <a:gd name="T87" fmla="*/ 782 h 1390"/>
                        <a:gd name="T88" fmla="*/ 6 w 1387"/>
                        <a:gd name="T89" fmla="*/ 608 h 1390"/>
                        <a:gd name="T90" fmla="*/ 48 w 1387"/>
                        <a:gd name="T91" fmla="*/ 444 h 1390"/>
                        <a:gd name="T92" fmla="*/ 124 w 1387"/>
                        <a:gd name="T93" fmla="*/ 297 h 1390"/>
                        <a:gd name="T94" fmla="*/ 232 w 1387"/>
                        <a:gd name="T95" fmla="*/ 175 h 1390"/>
                        <a:gd name="T96" fmla="*/ 368 w 1387"/>
                        <a:gd name="T97" fmla="*/ 82 h 1390"/>
                        <a:gd name="T98" fmla="*/ 524 w 1387"/>
                        <a:gd name="T99" fmla="*/ 21 h 1390"/>
                        <a:gd name="T100" fmla="*/ 694 w 1387"/>
                        <a:gd name="T101" fmla="*/ 0 h 1390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  <a:cxn ang="0">
                          <a:pos x="T70" y="T71"/>
                        </a:cxn>
                        <a:cxn ang="0">
                          <a:pos x="T72" y="T73"/>
                        </a:cxn>
                        <a:cxn ang="0">
                          <a:pos x="T74" y="T75"/>
                        </a:cxn>
                        <a:cxn ang="0">
                          <a:pos x="T76" y="T77"/>
                        </a:cxn>
                        <a:cxn ang="0">
                          <a:pos x="T78" y="T79"/>
                        </a:cxn>
                        <a:cxn ang="0">
                          <a:pos x="T80" y="T81"/>
                        </a:cxn>
                        <a:cxn ang="0">
                          <a:pos x="T82" y="T83"/>
                        </a:cxn>
                        <a:cxn ang="0">
                          <a:pos x="T84" y="T85"/>
                        </a:cxn>
                        <a:cxn ang="0">
                          <a:pos x="T86" y="T87"/>
                        </a:cxn>
                        <a:cxn ang="0">
                          <a:pos x="T88" y="T89"/>
                        </a:cxn>
                        <a:cxn ang="0">
                          <a:pos x="T90" y="T91"/>
                        </a:cxn>
                        <a:cxn ang="0">
                          <a:pos x="T92" y="T93"/>
                        </a:cxn>
                        <a:cxn ang="0">
                          <a:pos x="T94" y="T95"/>
                        </a:cxn>
                        <a:cxn ang="0">
                          <a:pos x="T96" y="T97"/>
                        </a:cxn>
                        <a:cxn ang="0">
                          <a:pos x="T98" y="T99"/>
                        </a:cxn>
                        <a:cxn ang="0">
                          <a:pos x="T100" y="T101"/>
                        </a:cxn>
                      </a:cxnLst>
                      <a:rect l="0" t="0" r="r" b="b"/>
                      <a:pathLst>
                        <a:path w="1387" h="1390">
                          <a:moveTo>
                            <a:pt x="694" y="88"/>
                          </a:moveTo>
                          <a:lnTo>
                            <a:pt x="612" y="93"/>
                          </a:lnTo>
                          <a:lnTo>
                            <a:pt x="532" y="109"/>
                          </a:lnTo>
                          <a:lnTo>
                            <a:pt x="457" y="135"/>
                          </a:lnTo>
                          <a:lnTo>
                            <a:pt x="387" y="170"/>
                          </a:lnTo>
                          <a:lnTo>
                            <a:pt x="322" y="214"/>
                          </a:lnTo>
                          <a:lnTo>
                            <a:pt x="265" y="265"/>
                          </a:lnTo>
                          <a:lnTo>
                            <a:pt x="213" y="324"/>
                          </a:lnTo>
                          <a:lnTo>
                            <a:pt x="170" y="387"/>
                          </a:lnTo>
                          <a:lnTo>
                            <a:pt x="135" y="458"/>
                          </a:lnTo>
                          <a:lnTo>
                            <a:pt x="109" y="534"/>
                          </a:lnTo>
                          <a:lnTo>
                            <a:pt x="91" y="612"/>
                          </a:lnTo>
                          <a:lnTo>
                            <a:pt x="88" y="694"/>
                          </a:lnTo>
                          <a:lnTo>
                            <a:pt x="91" y="778"/>
                          </a:lnTo>
                          <a:lnTo>
                            <a:pt x="109" y="856"/>
                          </a:lnTo>
                          <a:lnTo>
                            <a:pt x="135" y="930"/>
                          </a:lnTo>
                          <a:lnTo>
                            <a:pt x="170" y="1001"/>
                          </a:lnTo>
                          <a:lnTo>
                            <a:pt x="213" y="1066"/>
                          </a:lnTo>
                          <a:lnTo>
                            <a:pt x="265" y="1125"/>
                          </a:lnTo>
                          <a:lnTo>
                            <a:pt x="322" y="1176"/>
                          </a:lnTo>
                          <a:lnTo>
                            <a:pt x="387" y="1218"/>
                          </a:lnTo>
                          <a:lnTo>
                            <a:pt x="457" y="1255"/>
                          </a:lnTo>
                          <a:lnTo>
                            <a:pt x="532" y="1281"/>
                          </a:lnTo>
                          <a:lnTo>
                            <a:pt x="612" y="1297"/>
                          </a:lnTo>
                          <a:lnTo>
                            <a:pt x="694" y="1302"/>
                          </a:lnTo>
                          <a:lnTo>
                            <a:pt x="776" y="1297"/>
                          </a:lnTo>
                          <a:lnTo>
                            <a:pt x="856" y="1281"/>
                          </a:lnTo>
                          <a:lnTo>
                            <a:pt x="930" y="1255"/>
                          </a:lnTo>
                          <a:lnTo>
                            <a:pt x="1000" y="1218"/>
                          </a:lnTo>
                          <a:lnTo>
                            <a:pt x="1065" y="1176"/>
                          </a:lnTo>
                          <a:lnTo>
                            <a:pt x="1124" y="1125"/>
                          </a:lnTo>
                          <a:lnTo>
                            <a:pt x="1174" y="1066"/>
                          </a:lnTo>
                          <a:lnTo>
                            <a:pt x="1218" y="1001"/>
                          </a:lnTo>
                          <a:lnTo>
                            <a:pt x="1254" y="930"/>
                          </a:lnTo>
                          <a:lnTo>
                            <a:pt x="1279" y="856"/>
                          </a:lnTo>
                          <a:lnTo>
                            <a:pt x="1296" y="778"/>
                          </a:lnTo>
                          <a:lnTo>
                            <a:pt x="1301" y="694"/>
                          </a:lnTo>
                          <a:lnTo>
                            <a:pt x="1296" y="612"/>
                          </a:lnTo>
                          <a:lnTo>
                            <a:pt x="1279" y="534"/>
                          </a:lnTo>
                          <a:lnTo>
                            <a:pt x="1254" y="458"/>
                          </a:lnTo>
                          <a:lnTo>
                            <a:pt x="1218" y="387"/>
                          </a:lnTo>
                          <a:lnTo>
                            <a:pt x="1174" y="324"/>
                          </a:lnTo>
                          <a:lnTo>
                            <a:pt x="1124" y="265"/>
                          </a:lnTo>
                          <a:lnTo>
                            <a:pt x="1065" y="214"/>
                          </a:lnTo>
                          <a:lnTo>
                            <a:pt x="1000" y="170"/>
                          </a:lnTo>
                          <a:lnTo>
                            <a:pt x="930" y="135"/>
                          </a:lnTo>
                          <a:lnTo>
                            <a:pt x="856" y="109"/>
                          </a:lnTo>
                          <a:lnTo>
                            <a:pt x="776" y="93"/>
                          </a:lnTo>
                          <a:lnTo>
                            <a:pt x="694" y="88"/>
                          </a:lnTo>
                          <a:close/>
                          <a:moveTo>
                            <a:pt x="694" y="0"/>
                          </a:moveTo>
                          <a:lnTo>
                            <a:pt x="781" y="6"/>
                          </a:lnTo>
                          <a:lnTo>
                            <a:pt x="865" y="21"/>
                          </a:lnTo>
                          <a:lnTo>
                            <a:pt x="945" y="48"/>
                          </a:lnTo>
                          <a:lnTo>
                            <a:pt x="1019" y="82"/>
                          </a:lnTo>
                          <a:lnTo>
                            <a:pt x="1090" y="124"/>
                          </a:lnTo>
                          <a:lnTo>
                            <a:pt x="1155" y="175"/>
                          </a:lnTo>
                          <a:lnTo>
                            <a:pt x="1212" y="233"/>
                          </a:lnTo>
                          <a:lnTo>
                            <a:pt x="1263" y="297"/>
                          </a:lnTo>
                          <a:lnTo>
                            <a:pt x="1307" y="368"/>
                          </a:lnTo>
                          <a:lnTo>
                            <a:pt x="1341" y="444"/>
                          </a:lnTo>
                          <a:lnTo>
                            <a:pt x="1366" y="524"/>
                          </a:lnTo>
                          <a:lnTo>
                            <a:pt x="1383" y="608"/>
                          </a:lnTo>
                          <a:lnTo>
                            <a:pt x="1387" y="694"/>
                          </a:lnTo>
                          <a:lnTo>
                            <a:pt x="1383" y="782"/>
                          </a:lnTo>
                          <a:lnTo>
                            <a:pt x="1366" y="866"/>
                          </a:lnTo>
                          <a:lnTo>
                            <a:pt x="1341" y="946"/>
                          </a:lnTo>
                          <a:lnTo>
                            <a:pt x="1307" y="1022"/>
                          </a:lnTo>
                          <a:lnTo>
                            <a:pt x="1263" y="1091"/>
                          </a:lnTo>
                          <a:lnTo>
                            <a:pt x="1212" y="1155"/>
                          </a:lnTo>
                          <a:lnTo>
                            <a:pt x="1155" y="1215"/>
                          </a:lnTo>
                          <a:lnTo>
                            <a:pt x="1090" y="1264"/>
                          </a:lnTo>
                          <a:lnTo>
                            <a:pt x="1019" y="1308"/>
                          </a:lnTo>
                          <a:lnTo>
                            <a:pt x="945" y="1342"/>
                          </a:lnTo>
                          <a:lnTo>
                            <a:pt x="865" y="1367"/>
                          </a:lnTo>
                          <a:lnTo>
                            <a:pt x="781" y="1384"/>
                          </a:lnTo>
                          <a:lnTo>
                            <a:pt x="694" y="1390"/>
                          </a:lnTo>
                          <a:lnTo>
                            <a:pt x="608" y="1384"/>
                          </a:lnTo>
                          <a:lnTo>
                            <a:pt x="524" y="1367"/>
                          </a:lnTo>
                          <a:lnTo>
                            <a:pt x="444" y="1342"/>
                          </a:lnTo>
                          <a:lnTo>
                            <a:pt x="368" y="1308"/>
                          </a:lnTo>
                          <a:lnTo>
                            <a:pt x="297" y="1264"/>
                          </a:lnTo>
                          <a:lnTo>
                            <a:pt x="232" y="1215"/>
                          </a:lnTo>
                          <a:lnTo>
                            <a:pt x="175" y="1155"/>
                          </a:lnTo>
                          <a:lnTo>
                            <a:pt x="124" y="1091"/>
                          </a:lnTo>
                          <a:lnTo>
                            <a:pt x="82" y="1022"/>
                          </a:lnTo>
                          <a:lnTo>
                            <a:pt x="48" y="946"/>
                          </a:lnTo>
                          <a:lnTo>
                            <a:pt x="21" y="866"/>
                          </a:lnTo>
                          <a:lnTo>
                            <a:pt x="6" y="782"/>
                          </a:lnTo>
                          <a:lnTo>
                            <a:pt x="0" y="694"/>
                          </a:lnTo>
                          <a:lnTo>
                            <a:pt x="6" y="608"/>
                          </a:lnTo>
                          <a:lnTo>
                            <a:pt x="21" y="524"/>
                          </a:lnTo>
                          <a:lnTo>
                            <a:pt x="48" y="444"/>
                          </a:lnTo>
                          <a:lnTo>
                            <a:pt x="82" y="368"/>
                          </a:lnTo>
                          <a:lnTo>
                            <a:pt x="124" y="297"/>
                          </a:lnTo>
                          <a:lnTo>
                            <a:pt x="175" y="233"/>
                          </a:lnTo>
                          <a:lnTo>
                            <a:pt x="232" y="175"/>
                          </a:lnTo>
                          <a:lnTo>
                            <a:pt x="297" y="124"/>
                          </a:lnTo>
                          <a:lnTo>
                            <a:pt x="368" y="82"/>
                          </a:lnTo>
                          <a:lnTo>
                            <a:pt x="444" y="48"/>
                          </a:lnTo>
                          <a:lnTo>
                            <a:pt x="524" y="21"/>
                          </a:lnTo>
                          <a:lnTo>
                            <a:pt x="608" y="6"/>
                          </a:lnTo>
                          <a:lnTo>
                            <a:pt x="694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7" name="Freeform 228"/>
                    <p:cNvSpPr>
                      <a:spLocks/>
                    </p:cNvSpPr>
                    <p:nvPr/>
                  </p:nvSpPr>
                  <p:spPr bwMode="auto">
                    <a:xfrm>
                      <a:off x="1916112" y="3651250"/>
                      <a:ext cx="242888" cy="241300"/>
                    </a:xfrm>
                    <a:custGeom>
                      <a:avLst/>
                      <a:gdLst>
                        <a:gd name="T0" fmla="*/ 77 w 153"/>
                        <a:gd name="T1" fmla="*/ 0 h 152"/>
                        <a:gd name="T2" fmla="*/ 101 w 153"/>
                        <a:gd name="T3" fmla="*/ 5 h 152"/>
                        <a:gd name="T4" fmla="*/ 122 w 153"/>
                        <a:gd name="T5" fmla="*/ 15 h 152"/>
                        <a:gd name="T6" fmla="*/ 138 w 153"/>
                        <a:gd name="T7" fmla="*/ 32 h 152"/>
                        <a:gd name="T8" fmla="*/ 149 w 153"/>
                        <a:gd name="T9" fmla="*/ 53 h 152"/>
                        <a:gd name="T10" fmla="*/ 153 w 153"/>
                        <a:gd name="T11" fmla="*/ 76 h 152"/>
                        <a:gd name="T12" fmla="*/ 149 w 153"/>
                        <a:gd name="T13" fmla="*/ 101 h 152"/>
                        <a:gd name="T14" fmla="*/ 138 w 153"/>
                        <a:gd name="T15" fmla="*/ 122 h 152"/>
                        <a:gd name="T16" fmla="*/ 122 w 153"/>
                        <a:gd name="T17" fmla="*/ 137 h 152"/>
                        <a:gd name="T18" fmla="*/ 101 w 153"/>
                        <a:gd name="T19" fmla="*/ 149 h 152"/>
                        <a:gd name="T20" fmla="*/ 77 w 153"/>
                        <a:gd name="T21" fmla="*/ 152 h 152"/>
                        <a:gd name="T22" fmla="*/ 54 w 153"/>
                        <a:gd name="T23" fmla="*/ 149 h 152"/>
                        <a:gd name="T24" fmla="*/ 33 w 153"/>
                        <a:gd name="T25" fmla="*/ 137 h 152"/>
                        <a:gd name="T26" fmla="*/ 16 w 153"/>
                        <a:gd name="T27" fmla="*/ 122 h 152"/>
                        <a:gd name="T28" fmla="*/ 4 w 153"/>
                        <a:gd name="T29" fmla="*/ 101 h 152"/>
                        <a:gd name="T30" fmla="*/ 0 w 153"/>
                        <a:gd name="T31" fmla="*/ 76 h 152"/>
                        <a:gd name="T32" fmla="*/ 4 w 153"/>
                        <a:gd name="T33" fmla="*/ 53 h 152"/>
                        <a:gd name="T34" fmla="*/ 16 w 153"/>
                        <a:gd name="T35" fmla="*/ 32 h 152"/>
                        <a:gd name="T36" fmla="*/ 33 w 153"/>
                        <a:gd name="T37" fmla="*/ 15 h 152"/>
                        <a:gd name="T38" fmla="*/ 54 w 153"/>
                        <a:gd name="T39" fmla="*/ 5 h 152"/>
                        <a:gd name="T40" fmla="*/ 77 w 153"/>
                        <a:gd name="T41" fmla="*/ 0 h 152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</a:cxnLst>
                      <a:rect l="0" t="0" r="r" b="b"/>
                      <a:pathLst>
                        <a:path w="153" h="152">
                          <a:moveTo>
                            <a:pt x="77" y="0"/>
                          </a:moveTo>
                          <a:lnTo>
                            <a:pt x="101" y="5"/>
                          </a:lnTo>
                          <a:lnTo>
                            <a:pt x="122" y="15"/>
                          </a:lnTo>
                          <a:lnTo>
                            <a:pt x="138" y="32"/>
                          </a:lnTo>
                          <a:lnTo>
                            <a:pt x="149" y="53"/>
                          </a:lnTo>
                          <a:lnTo>
                            <a:pt x="153" y="76"/>
                          </a:lnTo>
                          <a:lnTo>
                            <a:pt x="149" y="101"/>
                          </a:lnTo>
                          <a:lnTo>
                            <a:pt x="138" y="122"/>
                          </a:lnTo>
                          <a:lnTo>
                            <a:pt x="122" y="137"/>
                          </a:lnTo>
                          <a:lnTo>
                            <a:pt x="101" y="149"/>
                          </a:lnTo>
                          <a:lnTo>
                            <a:pt x="77" y="152"/>
                          </a:lnTo>
                          <a:lnTo>
                            <a:pt x="54" y="149"/>
                          </a:lnTo>
                          <a:lnTo>
                            <a:pt x="33" y="137"/>
                          </a:lnTo>
                          <a:lnTo>
                            <a:pt x="16" y="122"/>
                          </a:lnTo>
                          <a:lnTo>
                            <a:pt x="4" y="101"/>
                          </a:lnTo>
                          <a:lnTo>
                            <a:pt x="0" y="76"/>
                          </a:lnTo>
                          <a:lnTo>
                            <a:pt x="4" y="53"/>
                          </a:lnTo>
                          <a:lnTo>
                            <a:pt x="16" y="32"/>
                          </a:lnTo>
                          <a:lnTo>
                            <a:pt x="33" y="15"/>
                          </a:lnTo>
                          <a:lnTo>
                            <a:pt x="54" y="5"/>
                          </a:lnTo>
                          <a:lnTo>
                            <a:pt x="77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8" name="Freeform 229"/>
                    <p:cNvSpPr>
                      <a:spLocks/>
                    </p:cNvSpPr>
                    <p:nvPr/>
                  </p:nvSpPr>
                  <p:spPr bwMode="auto">
                    <a:xfrm>
                      <a:off x="2001837" y="2951163"/>
                      <a:ext cx="74613" cy="125413"/>
                    </a:xfrm>
                    <a:custGeom>
                      <a:avLst/>
                      <a:gdLst>
                        <a:gd name="T0" fmla="*/ 0 w 47"/>
                        <a:gd name="T1" fmla="*/ 0 h 79"/>
                        <a:gd name="T2" fmla="*/ 47 w 47"/>
                        <a:gd name="T3" fmla="*/ 0 h 79"/>
                        <a:gd name="T4" fmla="*/ 47 w 47"/>
                        <a:gd name="T5" fmla="*/ 54 h 79"/>
                        <a:gd name="T6" fmla="*/ 45 w 47"/>
                        <a:gd name="T7" fmla="*/ 61 h 79"/>
                        <a:gd name="T8" fmla="*/ 42 w 47"/>
                        <a:gd name="T9" fmla="*/ 69 h 79"/>
                        <a:gd name="T10" fmla="*/ 36 w 47"/>
                        <a:gd name="T11" fmla="*/ 73 h 79"/>
                        <a:gd name="T12" fmla="*/ 30 w 47"/>
                        <a:gd name="T13" fmla="*/ 77 h 79"/>
                        <a:gd name="T14" fmla="*/ 23 w 47"/>
                        <a:gd name="T15" fmla="*/ 79 h 79"/>
                        <a:gd name="T16" fmla="*/ 15 w 47"/>
                        <a:gd name="T17" fmla="*/ 77 h 79"/>
                        <a:gd name="T18" fmla="*/ 9 w 47"/>
                        <a:gd name="T19" fmla="*/ 73 h 79"/>
                        <a:gd name="T20" fmla="*/ 4 w 47"/>
                        <a:gd name="T21" fmla="*/ 69 h 79"/>
                        <a:gd name="T22" fmla="*/ 0 w 47"/>
                        <a:gd name="T23" fmla="*/ 61 h 79"/>
                        <a:gd name="T24" fmla="*/ 0 w 47"/>
                        <a:gd name="T25" fmla="*/ 54 h 79"/>
                        <a:gd name="T26" fmla="*/ 0 w 47"/>
                        <a:gd name="T27" fmla="*/ 0 h 79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47" h="79">
                          <a:moveTo>
                            <a:pt x="0" y="0"/>
                          </a:moveTo>
                          <a:lnTo>
                            <a:pt x="47" y="0"/>
                          </a:lnTo>
                          <a:lnTo>
                            <a:pt x="47" y="54"/>
                          </a:lnTo>
                          <a:lnTo>
                            <a:pt x="45" y="61"/>
                          </a:lnTo>
                          <a:lnTo>
                            <a:pt x="42" y="69"/>
                          </a:lnTo>
                          <a:lnTo>
                            <a:pt x="36" y="73"/>
                          </a:lnTo>
                          <a:lnTo>
                            <a:pt x="30" y="77"/>
                          </a:lnTo>
                          <a:lnTo>
                            <a:pt x="23" y="79"/>
                          </a:lnTo>
                          <a:lnTo>
                            <a:pt x="15" y="77"/>
                          </a:lnTo>
                          <a:lnTo>
                            <a:pt x="9" y="73"/>
                          </a:lnTo>
                          <a:lnTo>
                            <a:pt x="4" y="69"/>
                          </a:lnTo>
                          <a:lnTo>
                            <a:pt x="0" y="61"/>
                          </a:lnTo>
                          <a:lnTo>
                            <a:pt x="0" y="54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09" name="Freeform 230"/>
                    <p:cNvSpPr>
                      <a:spLocks/>
                    </p:cNvSpPr>
                    <p:nvPr/>
                  </p:nvSpPr>
                  <p:spPr bwMode="auto">
                    <a:xfrm>
                      <a:off x="2736849" y="3735388"/>
                      <a:ext cx="120650" cy="76200"/>
                    </a:xfrm>
                    <a:custGeom>
                      <a:avLst/>
                      <a:gdLst>
                        <a:gd name="T0" fmla="*/ 23 w 76"/>
                        <a:gd name="T1" fmla="*/ 0 h 48"/>
                        <a:gd name="T2" fmla="*/ 76 w 76"/>
                        <a:gd name="T3" fmla="*/ 0 h 48"/>
                        <a:gd name="T4" fmla="*/ 76 w 76"/>
                        <a:gd name="T5" fmla="*/ 48 h 48"/>
                        <a:gd name="T6" fmla="*/ 23 w 76"/>
                        <a:gd name="T7" fmla="*/ 48 h 48"/>
                        <a:gd name="T8" fmla="*/ 15 w 76"/>
                        <a:gd name="T9" fmla="*/ 46 h 48"/>
                        <a:gd name="T10" fmla="*/ 9 w 76"/>
                        <a:gd name="T11" fmla="*/ 42 h 48"/>
                        <a:gd name="T12" fmla="*/ 4 w 76"/>
                        <a:gd name="T13" fmla="*/ 38 h 48"/>
                        <a:gd name="T14" fmla="*/ 0 w 76"/>
                        <a:gd name="T15" fmla="*/ 31 h 48"/>
                        <a:gd name="T16" fmla="*/ 0 w 76"/>
                        <a:gd name="T17" fmla="*/ 23 h 48"/>
                        <a:gd name="T18" fmla="*/ 0 w 76"/>
                        <a:gd name="T19" fmla="*/ 15 h 48"/>
                        <a:gd name="T20" fmla="*/ 4 w 76"/>
                        <a:gd name="T21" fmla="*/ 10 h 48"/>
                        <a:gd name="T22" fmla="*/ 9 w 76"/>
                        <a:gd name="T23" fmla="*/ 4 h 48"/>
                        <a:gd name="T24" fmla="*/ 15 w 76"/>
                        <a:gd name="T25" fmla="*/ 2 h 48"/>
                        <a:gd name="T26" fmla="*/ 23 w 76"/>
                        <a:gd name="T27" fmla="*/ 0 h 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6" h="48">
                          <a:moveTo>
                            <a:pt x="23" y="0"/>
                          </a:moveTo>
                          <a:lnTo>
                            <a:pt x="76" y="0"/>
                          </a:lnTo>
                          <a:lnTo>
                            <a:pt x="76" y="48"/>
                          </a:lnTo>
                          <a:lnTo>
                            <a:pt x="23" y="48"/>
                          </a:lnTo>
                          <a:lnTo>
                            <a:pt x="15" y="46"/>
                          </a:lnTo>
                          <a:lnTo>
                            <a:pt x="9" y="42"/>
                          </a:lnTo>
                          <a:lnTo>
                            <a:pt x="4" y="38"/>
                          </a:lnTo>
                          <a:lnTo>
                            <a:pt x="0" y="31"/>
                          </a:lnTo>
                          <a:lnTo>
                            <a:pt x="0" y="23"/>
                          </a:lnTo>
                          <a:lnTo>
                            <a:pt x="0" y="15"/>
                          </a:lnTo>
                          <a:lnTo>
                            <a:pt x="4" y="10"/>
                          </a:lnTo>
                          <a:lnTo>
                            <a:pt x="9" y="4"/>
                          </a:lnTo>
                          <a:lnTo>
                            <a:pt x="15" y="2"/>
                          </a:lnTo>
                          <a:lnTo>
                            <a:pt x="2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0" name="Freeform 231"/>
                    <p:cNvSpPr>
                      <a:spLocks/>
                    </p:cNvSpPr>
                    <p:nvPr/>
                  </p:nvSpPr>
                  <p:spPr bwMode="auto">
                    <a:xfrm>
                      <a:off x="1217612" y="3735388"/>
                      <a:ext cx="123825" cy="76200"/>
                    </a:xfrm>
                    <a:custGeom>
                      <a:avLst/>
                      <a:gdLst>
                        <a:gd name="T0" fmla="*/ 0 w 78"/>
                        <a:gd name="T1" fmla="*/ 0 h 48"/>
                        <a:gd name="T2" fmla="*/ 54 w 78"/>
                        <a:gd name="T3" fmla="*/ 0 h 48"/>
                        <a:gd name="T4" fmla="*/ 61 w 78"/>
                        <a:gd name="T5" fmla="*/ 2 h 48"/>
                        <a:gd name="T6" fmla="*/ 69 w 78"/>
                        <a:gd name="T7" fmla="*/ 4 h 48"/>
                        <a:gd name="T8" fmla="*/ 73 w 78"/>
                        <a:gd name="T9" fmla="*/ 10 h 48"/>
                        <a:gd name="T10" fmla="*/ 76 w 78"/>
                        <a:gd name="T11" fmla="*/ 15 h 48"/>
                        <a:gd name="T12" fmla="*/ 78 w 78"/>
                        <a:gd name="T13" fmla="*/ 23 h 48"/>
                        <a:gd name="T14" fmla="*/ 76 w 78"/>
                        <a:gd name="T15" fmla="*/ 31 h 48"/>
                        <a:gd name="T16" fmla="*/ 73 w 78"/>
                        <a:gd name="T17" fmla="*/ 38 h 48"/>
                        <a:gd name="T18" fmla="*/ 69 w 78"/>
                        <a:gd name="T19" fmla="*/ 42 h 48"/>
                        <a:gd name="T20" fmla="*/ 61 w 78"/>
                        <a:gd name="T21" fmla="*/ 46 h 48"/>
                        <a:gd name="T22" fmla="*/ 54 w 78"/>
                        <a:gd name="T23" fmla="*/ 48 h 48"/>
                        <a:gd name="T24" fmla="*/ 0 w 78"/>
                        <a:gd name="T25" fmla="*/ 48 h 48"/>
                        <a:gd name="T26" fmla="*/ 0 w 78"/>
                        <a:gd name="T27" fmla="*/ 0 h 4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</a:cxnLst>
                      <a:rect l="0" t="0" r="r" b="b"/>
                      <a:pathLst>
                        <a:path w="78" h="48">
                          <a:moveTo>
                            <a:pt x="0" y="0"/>
                          </a:moveTo>
                          <a:lnTo>
                            <a:pt x="54" y="0"/>
                          </a:lnTo>
                          <a:lnTo>
                            <a:pt x="61" y="2"/>
                          </a:lnTo>
                          <a:lnTo>
                            <a:pt x="69" y="4"/>
                          </a:lnTo>
                          <a:lnTo>
                            <a:pt x="73" y="10"/>
                          </a:lnTo>
                          <a:lnTo>
                            <a:pt x="76" y="15"/>
                          </a:lnTo>
                          <a:lnTo>
                            <a:pt x="78" y="23"/>
                          </a:lnTo>
                          <a:lnTo>
                            <a:pt x="76" y="31"/>
                          </a:lnTo>
                          <a:lnTo>
                            <a:pt x="73" y="38"/>
                          </a:lnTo>
                          <a:lnTo>
                            <a:pt x="69" y="42"/>
                          </a:lnTo>
                          <a:lnTo>
                            <a:pt x="61" y="46"/>
                          </a:lnTo>
                          <a:lnTo>
                            <a:pt x="54" y="48"/>
                          </a:lnTo>
                          <a:lnTo>
                            <a:pt x="0" y="48"/>
                          </a:lnTo>
                          <a:lnTo>
                            <a:pt x="0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1" name="Freeform 232"/>
                    <p:cNvSpPr>
                      <a:spLocks/>
                    </p:cNvSpPr>
                    <p:nvPr/>
                  </p:nvSpPr>
                  <p:spPr bwMode="auto">
                    <a:xfrm>
                      <a:off x="2520949" y="3167063"/>
                      <a:ext cx="125413" cy="120650"/>
                    </a:xfrm>
                    <a:custGeom>
                      <a:avLst/>
                      <a:gdLst>
                        <a:gd name="T0" fmla="*/ 44 w 79"/>
                        <a:gd name="T1" fmla="*/ 0 h 76"/>
                        <a:gd name="T2" fmla="*/ 79 w 79"/>
                        <a:gd name="T3" fmla="*/ 32 h 76"/>
                        <a:gd name="T4" fmla="*/ 40 w 79"/>
                        <a:gd name="T5" fmla="*/ 70 h 76"/>
                        <a:gd name="T6" fmla="*/ 29 w 79"/>
                        <a:gd name="T7" fmla="*/ 76 h 76"/>
                        <a:gd name="T8" fmla="*/ 18 w 79"/>
                        <a:gd name="T9" fmla="*/ 76 h 76"/>
                        <a:gd name="T10" fmla="*/ 6 w 79"/>
                        <a:gd name="T11" fmla="*/ 70 h 76"/>
                        <a:gd name="T12" fmla="*/ 0 w 79"/>
                        <a:gd name="T13" fmla="*/ 61 h 76"/>
                        <a:gd name="T14" fmla="*/ 0 w 79"/>
                        <a:gd name="T15" fmla="*/ 47 h 76"/>
                        <a:gd name="T16" fmla="*/ 6 w 79"/>
                        <a:gd name="T17" fmla="*/ 38 h 76"/>
                        <a:gd name="T18" fmla="*/ 44 w 79"/>
                        <a:gd name="T19" fmla="*/ 0 h 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9" h="76">
                          <a:moveTo>
                            <a:pt x="44" y="0"/>
                          </a:moveTo>
                          <a:lnTo>
                            <a:pt x="79" y="32"/>
                          </a:lnTo>
                          <a:lnTo>
                            <a:pt x="40" y="70"/>
                          </a:lnTo>
                          <a:lnTo>
                            <a:pt x="29" y="76"/>
                          </a:lnTo>
                          <a:lnTo>
                            <a:pt x="18" y="76"/>
                          </a:lnTo>
                          <a:lnTo>
                            <a:pt x="6" y="70"/>
                          </a:lnTo>
                          <a:lnTo>
                            <a:pt x="0" y="61"/>
                          </a:lnTo>
                          <a:lnTo>
                            <a:pt x="0" y="47"/>
                          </a:lnTo>
                          <a:lnTo>
                            <a:pt x="6" y="38"/>
                          </a:lnTo>
                          <a:lnTo>
                            <a:pt x="44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2" name="Freeform 233"/>
                    <p:cNvSpPr>
                      <a:spLocks/>
                    </p:cNvSpPr>
                    <p:nvPr/>
                  </p:nvSpPr>
                  <p:spPr bwMode="auto">
                    <a:xfrm>
                      <a:off x="1431924" y="4256088"/>
                      <a:ext cx="122238" cy="123825"/>
                    </a:xfrm>
                    <a:custGeom>
                      <a:avLst/>
                      <a:gdLst>
                        <a:gd name="T0" fmla="*/ 48 w 77"/>
                        <a:gd name="T1" fmla="*/ 0 h 78"/>
                        <a:gd name="T2" fmla="*/ 61 w 77"/>
                        <a:gd name="T3" fmla="*/ 0 h 78"/>
                        <a:gd name="T4" fmla="*/ 71 w 77"/>
                        <a:gd name="T5" fmla="*/ 6 h 78"/>
                        <a:gd name="T6" fmla="*/ 77 w 77"/>
                        <a:gd name="T7" fmla="*/ 17 h 78"/>
                        <a:gd name="T8" fmla="*/ 77 w 77"/>
                        <a:gd name="T9" fmla="*/ 29 h 78"/>
                        <a:gd name="T10" fmla="*/ 71 w 77"/>
                        <a:gd name="T11" fmla="*/ 40 h 78"/>
                        <a:gd name="T12" fmla="*/ 33 w 77"/>
                        <a:gd name="T13" fmla="*/ 78 h 78"/>
                        <a:gd name="T14" fmla="*/ 0 w 77"/>
                        <a:gd name="T15" fmla="*/ 44 h 78"/>
                        <a:gd name="T16" fmla="*/ 39 w 77"/>
                        <a:gd name="T17" fmla="*/ 6 h 78"/>
                        <a:gd name="T18" fmla="*/ 48 w 77"/>
                        <a:gd name="T19" fmla="*/ 0 h 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7" h="78">
                          <a:moveTo>
                            <a:pt x="48" y="0"/>
                          </a:moveTo>
                          <a:lnTo>
                            <a:pt x="61" y="0"/>
                          </a:lnTo>
                          <a:lnTo>
                            <a:pt x="71" y="6"/>
                          </a:lnTo>
                          <a:lnTo>
                            <a:pt x="77" y="17"/>
                          </a:lnTo>
                          <a:lnTo>
                            <a:pt x="77" y="29"/>
                          </a:lnTo>
                          <a:lnTo>
                            <a:pt x="71" y="40"/>
                          </a:lnTo>
                          <a:lnTo>
                            <a:pt x="33" y="78"/>
                          </a:lnTo>
                          <a:lnTo>
                            <a:pt x="0" y="44"/>
                          </a:lnTo>
                          <a:lnTo>
                            <a:pt x="39" y="6"/>
                          </a:lnTo>
                          <a:lnTo>
                            <a:pt x="48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3" name="Freeform 234"/>
                    <p:cNvSpPr>
                      <a:spLocks/>
                    </p:cNvSpPr>
                    <p:nvPr/>
                  </p:nvSpPr>
                  <p:spPr bwMode="auto">
                    <a:xfrm>
                      <a:off x="2520949" y="4256088"/>
                      <a:ext cx="125413" cy="123825"/>
                    </a:xfrm>
                    <a:custGeom>
                      <a:avLst/>
                      <a:gdLst>
                        <a:gd name="T0" fmla="*/ 18 w 79"/>
                        <a:gd name="T1" fmla="*/ 0 h 78"/>
                        <a:gd name="T2" fmla="*/ 29 w 79"/>
                        <a:gd name="T3" fmla="*/ 0 h 78"/>
                        <a:gd name="T4" fmla="*/ 40 w 79"/>
                        <a:gd name="T5" fmla="*/ 6 h 78"/>
                        <a:gd name="T6" fmla="*/ 79 w 79"/>
                        <a:gd name="T7" fmla="*/ 44 h 78"/>
                        <a:gd name="T8" fmla="*/ 44 w 79"/>
                        <a:gd name="T9" fmla="*/ 78 h 78"/>
                        <a:gd name="T10" fmla="*/ 6 w 79"/>
                        <a:gd name="T11" fmla="*/ 40 h 78"/>
                        <a:gd name="T12" fmla="*/ 0 w 79"/>
                        <a:gd name="T13" fmla="*/ 29 h 78"/>
                        <a:gd name="T14" fmla="*/ 0 w 79"/>
                        <a:gd name="T15" fmla="*/ 17 h 78"/>
                        <a:gd name="T16" fmla="*/ 6 w 79"/>
                        <a:gd name="T17" fmla="*/ 6 h 78"/>
                        <a:gd name="T18" fmla="*/ 18 w 79"/>
                        <a:gd name="T19" fmla="*/ 0 h 78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9" h="78">
                          <a:moveTo>
                            <a:pt x="18" y="0"/>
                          </a:moveTo>
                          <a:lnTo>
                            <a:pt x="29" y="0"/>
                          </a:lnTo>
                          <a:lnTo>
                            <a:pt x="40" y="6"/>
                          </a:lnTo>
                          <a:lnTo>
                            <a:pt x="79" y="44"/>
                          </a:lnTo>
                          <a:lnTo>
                            <a:pt x="44" y="78"/>
                          </a:lnTo>
                          <a:lnTo>
                            <a:pt x="6" y="40"/>
                          </a:lnTo>
                          <a:lnTo>
                            <a:pt x="0" y="29"/>
                          </a:lnTo>
                          <a:lnTo>
                            <a:pt x="0" y="17"/>
                          </a:lnTo>
                          <a:lnTo>
                            <a:pt x="6" y="6"/>
                          </a:lnTo>
                          <a:lnTo>
                            <a:pt x="18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Freeform 235"/>
                    <p:cNvSpPr>
                      <a:spLocks/>
                    </p:cNvSpPr>
                    <p:nvPr/>
                  </p:nvSpPr>
                  <p:spPr bwMode="auto">
                    <a:xfrm>
                      <a:off x="1431924" y="3167063"/>
                      <a:ext cx="122238" cy="120650"/>
                    </a:xfrm>
                    <a:custGeom>
                      <a:avLst/>
                      <a:gdLst>
                        <a:gd name="T0" fmla="*/ 33 w 77"/>
                        <a:gd name="T1" fmla="*/ 0 h 76"/>
                        <a:gd name="T2" fmla="*/ 71 w 77"/>
                        <a:gd name="T3" fmla="*/ 38 h 76"/>
                        <a:gd name="T4" fmla="*/ 77 w 77"/>
                        <a:gd name="T5" fmla="*/ 47 h 76"/>
                        <a:gd name="T6" fmla="*/ 77 w 77"/>
                        <a:gd name="T7" fmla="*/ 61 h 76"/>
                        <a:gd name="T8" fmla="*/ 71 w 77"/>
                        <a:gd name="T9" fmla="*/ 70 h 76"/>
                        <a:gd name="T10" fmla="*/ 61 w 77"/>
                        <a:gd name="T11" fmla="*/ 76 h 76"/>
                        <a:gd name="T12" fmla="*/ 48 w 77"/>
                        <a:gd name="T13" fmla="*/ 76 h 76"/>
                        <a:gd name="T14" fmla="*/ 39 w 77"/>
                        <a:gd name="T15" fmla="*/ 70 h 76"/>
                        <a:gd name="T16" fmla="*/ 0 w 77"/>
                        <a:gd name="T17" fmla="*/ 32 h 76"/>
                        <a:gd name="T18" fmla="*/ 33 w 77"/>
                        <a:gd name="T19" fmla="*/ 0 h 76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</a:cxnLst>
                      <a:rect l="0" t="0" r="r" b="b"/>
                      <a:pathLst>
                        <a:path w="77" h="76">
                          <a:moveTo>
                            <a:pt x="33" y="0"/>
                          </a:moveTo>
                          <a:lnTo>
                            <a:pt x="71" y="38"/>
                          </a:lnTo>
                          <a:lnTo>
                            <a:pt x="77" y="47"/>
                          </a:lnTo>
                          <a:lnTo>
                            <a:pt x="77" y="61"/>
                          </a:lnTo>
                          <a:lnTo>
                            <a:pt x="71" y="70"/>
                          </a:lnTo>
                          <a:lnTo>
                            <a:pt x="61" y="76"/>
                          </a:lnTo>
                          <a:lnTo>
                            <a:pt x="48" y="76"/>
                          </a:lnTo>
                          <a:lnTo>
                            <a:pt x="39" y="70"/>
                          </a:lnTo>
                          <a:lnTo>
                            <a:pt x="0" y="32"/>
                          </a:lnTo>
                          <a:lnTo>
                            <a:pt x="3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" name="Freeform 237"/>
                    <p:cNvSpPr>
                      <a:spLocks/>
                    </p:cNvSpPr>
                    <p:nvPr/>
                  </p:nvSpPr>
                  <p:spPr bwMode="auto">
                    <a:xfrm>
                      <a:off x="1160462" y="2894013"/>
                      <a:ext cx="1754188" cy="1525588"/>
                    </a:xfrm>
                    <a:custGeom>
                      <a:avLst/>
                      <a:gdLst>
                        <a:gd name="T0" fmla="*/ 635 w 1105"/>
                        <a:gd name="T1" fmla="*/ 6 h 961"/>
                        <a:gd name="T2" fmla="*/ 787 w 1105"/>
                        <a:gd name="T3" fmla="*/ 52 h 961"/>
                        <a:gd name="T4" fmla="*/ 917 w 1105"/>
                        <a:gd name="T5" fmla="*/ 135 h 961"/>
                        <a:gd name="T6" fmla="*/ 1018 w 1105"/>
                        <a:gd name="T7" fmla="*/ 252 h 961"/>
                        <a:gd name="T8" fmla="*/ 1082 w 1105"/>
                        <a:gd name="T9" fmla="*/ 395 h 961"/>
                        <a:gd name="T10" fmla="*/ 1105 w 1105"/>
                        <a:gd name="T11" fmla="*/ 553 h 961"/>
                        <a:gd name="T12" fmla="*/ 1084 w 1105"/>
                        <a:gd name="T13" fmla="*/ 707 h 961"/>
                        <a:gd name="T14" fmla="*/ 1023 w 1105"/>
                        <a:gd name="T15" fmla="*/ 847 h 961"/>
                        <a:gd name="T16" fmla="*/ 928 w 1105"/>
                        <a:gd name="T17" fmla="*/ 961 h 961"/>
                        <a:gd name="T18" fmla="*/ 932 w 1105"/>
                        <a:gd name="T19" fmla="*/ 871 h 961"/>
                        <a:gd name="T20" fmla="*/ 1004 w 1105"/>
                        <a:gd name="T21" fmla="*/ 757 h 961"/>
                        <a:gd name="T22" fmla="*/ 1042 w 1105"/>
                        <a:gd name="T23" fmla="*/ 626 h 961"/>
                        <a:gd name="T24" fmla="*/ 1042 w 1105"/>
                        <a:gd name="T25" fmla="*/ 481 h 961"/>
                        <a:gd name="T26" fmla="*/ 1002 w 1105"/>
                        <a:gd name="T27" fmla="*/ 345 h 961"/>
                        <a:gd name="T28" fmla="*/ 926 w 1105"/>
                        <a:gd name="T29" fmla="*/ 229 h 961"/>
                        <a:gd name="T30" fmla="*/ 823 w 1105"/>
                        <a:gd name="T31" fmla="*/ 137 h 961"/>
                        <a:gd name="T32" fmla="*/ 695 w 1105"/>
                        <a:gd name="T33" fmla="*/ 78 h 961"/>
                        <a:gd name="T34" fmla="*/ 553 w 1105"/>
                        <a:gd name="T35" fmla="*/ 57 h 961"/>
                        <a:gd name="T36" fmla="*/ 410 w 1105"/>
                        <a:gd name="T37" fmla="*/ 78 h 961"/>
                        <a:gd name="T38" fmla="*/ 284 w 1105"/>
                        <a:gd name="T39" fmla="*/ 137 h 961"/>
                        <a:gd name="T40" fmla="*/ 179 w 1105"/>
                        <a:gd name="T41" fmla="*/ 229 h 961"/>
                        <a:gd name="T42" fmla="*/ 103 w 1105"/>
                        <a:gd name="T43" fmla="*/ 345 h 961"/>
                        <a:gd name="T44" fmla="*/ 63 w 1105"/>
                        <a:gd name="T45" fmla="*/ 481 h 961"/>
                        <a:gd name="T46" fmla="*/ 63 w 1105"/>
                        <a:gd name="T47" fmla="*/ 626 h 961"/>
                        <a:gd name="T48" fmla="*/ 101 w 1105"/>
                        <a:gd name="T49" fmla="*/ 757 h 961"/>
                        <a:gd name="T50" fmla="*/ 173 w 1105"/>
                        <a:gd name="T51" fmla="*/ 871 h 961"/>
                        <a:gd name="T52" fmla="*/ 179 w 1105"/>
                        <a:gd name="T53" fmla="*/ 961 h 961"/>
                        <a:gd name="T54" fmla="*/ 84 w 1105"/>
                        <a:gd name="T55" fmla="*/ 847 h 961"/>
                        <a:gd name="T56" fmla="*/ 23 w 1105"/>
                        <a:gd name="T57" fmla="*/ 709 h 961"/>
                        <a:gd name="T58" fmla="*/ 0 w 1105"/>
                        <a:gd name="T59" fmla="*/ 553 h 961"/>
                        <a:gd name="T60" fmla="*/ 23 w 1105"/>
                        <a:gd name="T61" fmla="*/ 395 h 961"/>
                        <a:gd name="T62" fmla="*/ 90 w 1105"/>
                        <a:gd name="T63" fmla="*/ 252 h 961"/>
                        <a:gd name="T64" fmla="*/ 191 w 1105"/>
                        <a:gd name="T65" fmla="*/ 135 h 961"/>
                        <a:gd name="T66" fmla="*/ 320 w 1105"/>
                        <a:gd name="T67" fmla="*/ 52 h 961"/>
                        <a:gd name="T68" fmla="*/ 471 w 1105"/>
                        <a:gd name="T69" fmla="*/ 6 h 961"/>
                      </a:gdLst>
                      <a:ahLst/>
                      <a:cxnLst>
                        <a:cxn ang="0">
                          <a:pos x="T0" y="T1"/>
                        </a:cxn>
                        <a:cxn ang="0">
                          <a:pos x="T2" y="T3"/>
                        </a:cxn>
                        <a:cxn ang="0">
                          <a:pos x="T4" y="T5"/>
                        </a:cxn>
                        <a:cxn ang="0">
                          <a:pos x="T6" y="T7"/>
                        </a:cxn>
                        <a:cxn ang="0">
                          <a:pos x="T8" y="T9"/>
                        </a:cxn>
                        <a:cxn ang="0">
                          <a:pos x="T10" y="T11"/>
                        </a:cxn>
                        <a:cxn ang="0">
                          <a:pos x="T12" y="T13"/>
                        </a:cxn>
                        <a:cxn ang="0">
                          <a:pos x="T14" y="T15"/>
                        </a:cxn>
                        <a:cxn ang="0">
                          <a:pos x="T16" y="T17"/>
                        </a:cxn>
                        <a:cxn ang="0">
                          <a:pos x="T18" y="T19"/>
                        </a:cxn>
                        <a:cxn ang="0">
                          <a:pos x="T20" y="T21"/>
                        </a:cxn>
                        <a:cxn ang="0">
                          <a:pos x="T22" y="T23"/>
                        </a:cxn>
                        <a:cxn ang="0">
                          <a:pos x="T24" y="T25"/>
                        </a:cxn>
                        <a:cxn ang="0">
                          <a:pos x="T26" y="T27"/>
                        </a:cxn>
                        <a:cxn ang="0">
                          <a:pos x="T28" y="T29"/>
                        </a:cxn>
                        <a:cxn ang="0">
                          <a:pos x="T30" y="T31"/>
                        </a:cxn>
                        <a:cxn ang="0">
                          <a:pos x="T32" y="T33"/>
                        </a:cxn>
                        <a:cxn ang="0">
                          <a:pos x="T34" y="T35"/>
                        </a:cxn>
                        <a:cxn ang="0">
                          <a:pos x="T36" y="T37"/>
                        </a:cxn>
                        <a:cxn ang="0">
                          <a:pos x="T38" y="T39"/>
                        </a:cxn>
                        <a:cxn ang="0">
                          <a:pos x="T40" y="T41"/>
                        </a:cxn>
                        <a:cxn ang="0">
                          <a:pos x="T42" y="T43"/>
                        </a:cxn>
                        <a:cxn ang="0">
                          <a:pos x="T44" y="T45"/>
                        </a:cxn>
                        <a:cxn ang="0">
                          <a:pos x="T46" y="T47"/>
                        </a:cxn>
                        <a:cxn ang="0">
                          <a:pos x="T48" y="T49"/>
                        </a:cxn>
                        <a:cxn ang="0">
                          <a:pos x="T50" y="T51"/>
                        </a:cxn>
                        <a:cxn ang="0">
                          <a:pos x="T52" y="T53"/>
                        </a:cxn>
                        <a:cxn ang="0">
                          <a:pos x="T54" y="T55"/>
                        </a:cxn>
                        <a:cxn ang="0">
                          <a:pos x="T56" y="T57"/>
                        </a:cxn>
                        <a:cxn ang="0">
                          <a:pos x="T58" y="T59"/>
                        </a:cxn>
                        <a:cxn ang="0">
                          <a:pos x="T60" y="T61"/>
                        </a:cxn>
                        <a:cxn ang="0">
                          <a:pos x="T62" y="T63"/>
                        </a:cxn>
                        <a:cxn ang="0">
                          <a:pos x="T64" y="T65"/>
                        </a:cxn>
                        <a:cxn ang="0">
                          <a:pos x="T66" y="T67"/>
                        </a:cxn>
                        <a:cxn ang="0">
                          <a:pos x="T68" y="T69"/>
                        </a:cxn>
                      </a:cxnLst>
                      <a:rect l="0" t="0" r="r" b="b"/>
                      <a:pathLst>
                        <a:path w="1105" h="961">
                          <a:moveTo>
                            <a:pt x="553" y="0"/>
                          </a:moveTo>
                          <a:lnTo>
                            <a:pt x="635" y="6"/>
                          </a:lnTo>
                          <a:lnTo>
                            <a:pt x="713" y="23"/>
                          </a:lnTo>
                          <a:lnTo>
                            <a:pt x="787" y="52"/>
                          </a:lnTo>
                          <a:lnTo>
                            <a:pt x="854" y="90"/>
                          </a:lnTo>
                          <a:lnTo>
                            <a:pt x="917" y="135"/>
                          </a:lnTo>
                          <a:lnTo>
                            <a:pt x="970" y="191"/>
                          </a:lnTo>
                          <a:lnTo>
                            <a:pt x="1018" y="252"/>
                          </a:lnTo>
                          <a:lnTo>
                            <a:pt x="1054" y="320"/>
                          </a:lnTo>
                          <a:lnTo>
                            <a:pt x="1082" y="395"/>
                          </a:lnTo>
                          <a:lnTo>
                            <a:pt x="1099" y="471"/>
                          </a:lnTo>
                          <a:lnTo>
                            <a:pt x="1105" y="553"/>
                          </a:lnTo>
                          <a:lnTo>
                            <a:pt x="1099" y="633"/>
                          </a:lnTo>
                          <a:lnTo>
                            <a:pt x="1084" y="707"/>
                          </a:lnTo>
                          <a:lnTo>
                            <a:pt x="1058" y="780"/>
                          </a:lnTo>
                          <a:lnTo>
                            <a:pt x="1023" y="847"/>
                          </a:lnTo>
                          <a:lnTo>
                            <a:pt x="979" y="906"/>
                          </a:lnTo>
                          <a:lnTo>
                            <a:pt x="928" y="961"/>
                          </a:lnTo>
                          <a:lnTo>
                            <a:pt x="886" y="921"/>
                          </a:lnTo>
                          <a:lnTo>
                            <a:pt x="932" y="871"/>
                          </a:lnTo>
                          <a:lnTo>
                            <a:pt x="972" y="818"/>
                          </a:lnTo>
                          <a:lnTo>
                            <a:pt x="1004" y="757"/>
                          </a:lnTo>
                          <a:lnTo>
                            <a:pt x="1029" y="692"/>
                          </a:lnTo>
                          <a:lnTo>
                            <a:pt x="1042" y="626"/>
                          </a:lnTo>
                          <a:lnTo>
                            <a:pt x="1048" y="553"/>
                          </a:lnTo>
                          <a:lnTo>
                            <a:pt x="1042" y="481"/>
                          </a:lnTo>
                          <a:lnTo>
                            <a:pt x="1027" y="410"/>
                          </a:lnTo>
                          <a:lnTo>
                            <a:pt x="1002" y="345"/>
                          </a:lnTo>
                          <a:lnTo>
                            <a:pt x="968" y="284"/>
                          </a:lnTo>
                          <a:lnTo>
                            <a:pt x="926" y="229"/>
                          </a:lnTo>
                          <a:lnTo>
                            <a:pt x="878" y="179"/>
                          </a:lnTo>
                          <a:lnTo>
                            <a:pt x="823" y="137"/>
                          </a:lnTo>
                          <a:lnTo>
                            <a:pt x="762" y="105"/>
                          </a:lnTo>
                          <a:lnTo>
                            <a:pt x="695" y="78"/>
                          </a:lnTo>
                          <a:lnTo>
                            <a:pt x="627" y="63"/>
                          </a:lnTo>
                          <a:lnTo>
                            <a:pt x="553" y="57"/>
                          </a:lnTo>
                          <a:lnTo>
                            <a:pt x="480" y="63"/>
                          </a:lnTo>
                          <a:lnTo>
                            <a:pt x="410" y="78"/>
                          </a:lnTo>
                          <a:lnTo>
                            <a:pt x="345" y="105"/>
                          </a:lnTo>
                          <a:lnTo>
                            <a:pt x="284" y="137"/>
                          </a:lnTo>
                          <a:lnTo>
                            <a:pt x="229" y="179"/>
                          </a:lnTo>
                          <a:lnTo>
                            <a:pt x="179" y="229"/>
                          </a:lnTo>
                          <a:lnTo>
                            <a:pt x="137" y="284"/>
                          </a:lnTo>
                          <a:lnTo>
                            <a:pt x="103" y="345"/>
                          </a:lnTo>
                          <a:lnTo>
                            <a:pt x="78" y="410"/>
                          </a:lnTo>
                          <a:lnTo>
                            <a:pt x="63" y="481"/>
                          </a:lnTo>
                          <a:lnTo>
                            <a:pt x="57" y="553"/>
                          </a:lnTo>
                          <a:lnTo>
                            <a:pt x="63" y="626"/>
                          </a:lnTo>
                          <a:lnTo>
                            <a:pt x="78" y="692"/>
                          </a:lnTo>
                          <a:lnTo>
                            <a:pt x="101" y="757"/>
                          </a:lnTo>
                          <a:lnTo>
                            <a:pt x="133" y="816"/>
                          </a:lnTo>
                          <a:lnTo>
                            <a:pt x="173" y="871"/>
                          </a:lnTo>
                          <a:lnTo>
                            <a:pt x="219" y="919"/>
                          </a:lnTo>
                          <a:lnTo>
                            <a:pt x="179" y="961"/>
                          </a:lnTo>
                          <a:lnTo>
                            <a:pt x="128" y="908"/>
                          </a:lnTo>
                          <a:lnTo>
                            <a:pt x="84" y="847"/>
                          </a:lnTo>
                          <a:lnTo>
                            <a:pt x="48" y="780"/>
                          </a:lnTo>
                          <a:lnTo>
                            <a:pt x="23" y="709"/>
                          </a:lnTo>
                          <a:lnTo>
                            <a:pt x="6" y="633"/>
                          </a:lnTo>
                          <a:lnTo>
                            <a:pt x="0" y="553"/>
                          </a:lnTo>
                          <a:lnTo>
                            <a:pt x="6" y="471"/>
                          </a:lnTo>
                          <a:lnTo>
                            <a:pt x="23" y="395"/>
                          </a:lnTo>
                          <a:lnTo>
                            <a:pt x="51" y="320"/>
                          </a:lnTo>
                          <a:lnTo>
                            <a:pt x="90" y="252"/>
                          </a:lnTo>
                          <a:lnTo>
                            <a:pt x="135" y="191"/>
                          </a:lnTo>
                          <a:lnTo>
                            <a:pt x="191" y="135"/>
                          </a:lnTo>
                          <a:lnTo>
                            <a:pt x="252" y="90"/>
                          </a:lnTo>
                          <a:lnTo>
                            <a:pt x="320" y="52"/>
                          </a:lnTo>
                          <a:lnTo>
                            <a:pt x="393" y="23"/>
                          </a:lnTo>
                          <a:lnTo>
                            <a:pt x="471" y="6"/>
                          </a:lnTo>
                          <a:lnTo>
                            <a:pt x="553" y="0"/>
                          </a:lnTo>
                          <a:close/>
                        </a:path>
                      </a:pathLst>
                    </a:custGeom>
                    <a:solidFill>
                      <a:srgbClr val="4C4B49"/>
                    </a:solidFill>
                    <a:ln w="0">
                      <a:noFill/>
                      <a:prstDash val="solid"/>
                      <a:round/>
                      <a:headEnd/>
                      <a:tailEnd/>
                    </a:ln>
                  </p:spPr>
                  <p:txBody>
                    <a:bodyPr vert="horz" wrap="square" lIns="91440" tIns="45720" rIns="91440" bIns="45720" numCol="1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endParaRPr lang="en-US"/>
                    </a:p>
                  </p:txBody>
                </p:sp>
              </p:grpSp>
            </p:grpSp>
          </p:grpSp>
          <p:sp>
            <p:nvSpPr>
              <p:cNvPr id="120" name="TextBox 119">
                <a:extLst>
                  <a:ext uri="{FF2B5EF4-FFF2-40B4-BE49-F238E27FC236}">
                    <a16:creationId xmlns="" xmlns:a16="http://schemas.microsoft.com/office/drawing/2014/main" id="{7D5E23D5-089D-4CD5-BFCC-348694DB2920}"/>
                  </a:ext>
                </a:extLst>
              </p:cNvPr>
              <p:cNvSpPr txBox="1"/>
              <p:nvPr/>
            </p:nvSpPr>
            <p:spPr>
              <a:xfrm>
                <a:off x="1960566" y="3462005"/>
                <a:ext cx="885209" cy="498598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Black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%55</a:t>
                </a:r>
                <a:endParaRPr lang="en-US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1" name="TextBox 120">
                <a:extLst>
                  <a:ext uri="{FF2B5EF4-FFF2-40B4-BE49-F238E27FC236}">
                    <a16:creationId xmlns="" xmlns:a16="http://schemas.microsoft.com/office/drawing/2014/main" id="{7D5E23D5-089D-4CD5-BFCC-348694DB2920}"/>
                  </a:ext>
                </a:extLst>
              </p:cNvPr>
              <p:cNvSpPr txBox="1"/>
              <p:nvPr/>
            </p:nvSpPr>
            <p:spPr>
              <a:xfrm>
                <a:off x="4638043" y="3462005"/>
                <a:ext cx="885209" cy="478080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Black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%30</a:t>
                </a:r>
                <a:endParaRPr lang="en-US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2" name="TextBox 121">
                <a:extLst>
                  <a:ext uri="{FF2B5EF4-FFF2-40B4-BE49-F238E27FC236}">
                    <a16:creationId xmlns="" xmlns:a16="http://schemas.microsoft.com/office/drawing/2014/main" id="{7D5E23D5-089D-4CD5-BFCC-348694DB2920}"/>
                  </a:ext>
                </a:extLst>
              </p:cNvPr>
              <p:cNvSpPr txBox="1"/>
              <p:nvPr/>
            </p:nvSpPr>
            <p:spPr>
              <a:xfrm>
                <a:off x="7338162" y="3432576"/>
                <a:ext cx="885209" cy="478080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Black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%10</a:t>
                </a:r>
                <a:endParaRPr lang="en-US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  <p:sp>
            <p:nvSpPr>
              <p:cNvPr id="123" name="TextBox 122">
                <a:extLst>
                  <a:ext uri="{FF2B5EF4-FFF2-40B4-BE49-F238E27FC236}">
                    <a16:creationId xmlns="" xmlns:a16="http://schemas.microsoft.com/office/drawing/2014/main" id="{7D5E23D5-089D-4CD5-BFCC-348694DB2920}"/>
                  </a:ext>
                </a:extLst>
              </p:cNvPr>
              <p:cNvSpPr txBox="1"/>
              <p:nvPr/>
            </p:nvSpPr>
            <p:spPr>
              <a:xfrm>
                <a:off x="9997941" y="3482523"/>
                <a:ext cx="885209" cy="478080"/>
              </a:xfrm>
              <a:prstGeom prst="rect">
                <a:avLst/>
              </a:prstGeom>
              <a:noFill/>
            </p:spPr>
            <p:txBody>
              <a:bodyPr wrap="square" lIns="0" rIns="0" rtlCol="0" anchor="t">
                <a:spAutoFit/>
              </a:bodyPr>
              <a:lstStyle/>
              <a:p>
                <a:pPr algn="ctr">
                  <a:lnSpc>
                    <a:spcPct val="110000"/>
                  </a:lnSpc>
                  <a:defRPr/>
                </a:pPr>
                <a:r>
                  <a:rPr lang="en-US" b="1" kern="0" dirty="0" smtClean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Arial Black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%5</a:t>
                </a:r>
                <a:endParaRPr lang="en-US" b="1" kern="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 Black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459866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8C81093-5A01-4616-8620-82DE6525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3" y="274639"/>
            <a:ext cx="11531052" cy="711081"/>
          </a:xfrm>
          <a:ln w="12700">
            <a:solidFill>
              <a:srgbClr val="0070C0"/>
            </a:solidFill>
          </a:ln>
        </p:spPr>
        <p:txBody>
          <a:bodyPr/>
          <a:lstStyle/>
          <a:p>
            <a:pPr algn="ctr" rtl="1"/>
            <a:r>
              <a:rPr lang="fa-IR" dirty="0" smtClean="0">
                <a:cs typeface="MRT_Titr Collage" pitchFamily="2" charset="-78"/>
              </a:rPr>
              <a:t>مولفه‌های موثر در سلامت روان</a:t>
            </a:r>
            <a:endParaRPr lang="en-IN" b="0" dirty="0">
              <a:cs typeface="MRT_Titr Collage" pitchFamily="2" charset="-78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1864825" y="269978"/>
            <a:ext cx="324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14218"/>
            <a:ext cx="5230316" cy="4623094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 rot="10800000">
            <a:off x="4798268" y="1664905"/>
            <a:ext cx="7195444" cy="4392288"/>
            <a:chOff x="5153708" y="2425494"/>
            <a:chExt cx="5205489" cy="3592489"/>
          </a:xfrm>
        </p:grpSpPr>
        <p:sp>
          <p:nvSpPr>
            <p:cNvPr id="74" name="Freeform 9"/>
            <p:cNvSpPr>
              <a:spLocks/>
            </p:cNvSpPr>
            <p:nvPr/>
          </p:nvSpPr>
          <p:spPr bwMode="auto">
            <a:xfrm flipH="1">
              <a:off x="5153708" y="3838995"/>
              <a:ext cx="5205481" cy="736118"/>
            </a:xfrm>
            <a:custGeom>
              <a:avLst/>
              <a:gdLst>
                <a:gd name="T0" fmla="*/ 431 w 1620"/>
                <a:gd name="T1" fmla="*/ 0 h 498"/>
                <a:gd name="T2" fmla="*/ 431 w 1620"/>
                <a:gd name="T3" fmla="*/ 0 h 498"/>
                <a:gd name="T4" fmla="*/ 144 w 1620"/>
                <a:gd name="T5" fmla="*/ 0 h 498"/>
                <a:gd name="T6" fmla="*/ 0 w 1620"/>
                <a:gd name="T7" fmla="*/ 249 h 498"/>
                <a:gd name="T8" fmla="*/ 144 w 1620"/>
                <a:gd name="T9" fmla="*/ 498 h 498"/>
                <a:gd name="T10" fmla="*/ 192 w 1620"/>
                <a:gd name="T11" fmla="*/ 498 h 498"/>
                <a:gd name="T12" fmla="*/ 431 w 1620"/>
                <a:gd name="T13" fmla="*/ 498 h 498"/>
                <a:gd name="T14" fmla="*/ 1620 w 1620"/>
                <a:gd name="T15" fmla="*/ 498 h 498"/>
                <a:gd name="T16" fmla="*/ 1620 w 1620"/>
                <a:gd name="T17" fmla="*/ 0 h 498"/>
                <a:gd name="T18" fmla="*/ 431 w 1620"/>
                <a:gd name="T19" fmla="*/ 0 h 4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620" h="498">
                  <a:moveTo>
                    <a:pt x="431" y="0"/>
                  </a:moveTo>
                  <a:lnTo>
                    <a:pt x="431" y="0"/>
                  </a:lnTo>
                  <a:lnTo>
                    <a:pt x="144" y="0"/>
                  </a:lnTo>
                  <a:lnTo>
                    <a:pt x="0" y="249"/>
                  </a:lnTo>
                  <a:lnTo>
                    <a:pt x="144" y="498"/>
                  </a:lnTo>
                  <a:lnTo>
                    <a:pt x="192" y="498"/>
                  </a:lnTo>
                  <a:lnTo>
                    <a:pt x="431" y="498"/>
                  </a:lnTo>
                  <a:lnTo>
                    <a:pt x="1620" y="498"/>
                  </a:lnTo>
                  <a:lnTo>
                    <a:pt x="1620" y="0"/>
                  </a:lnTo>
                  <a:lnTo>
                    <a:pt x="431" y="0"/>
                  </a:lnTo>
                  <a:close/>
                </a:path>
              </a:pathLst>
            </a:custGeom>
            <a:solidFill>
              <a:srgbClr val="FF006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5" name="Freeform 5"/>
            <p:cNvSpPr>
              <a:spLocks/>
            </p:cNvSpPr>
            <p:nvPr/>
          </p:nvSpPr>
          <p:spPr bwMode="auto">
            <a:xfrm flipH="1">
              <a:off x="5153716" y="2425494"/>
              <a:ext cx="5205480" cy="736117"/>
            </a:xfrm>
            <a:custGeom>
              <a:avLst/>
              <a:gdLst>
                <a:gd name="T0" fmla="*/ 469 w 1973"/>
                <a:gd name="T1" fmla="*/ 0 h 444"/>
                <a:gd name="T2" fmla="*/ 469 w 1973"/>
                <a:gd name="T3" fmla="*/ 0 h 444"/>
                <a:gd name="T4" fmla="*/ 157 w 1973"/>
                <a:gd name="T5" fmla="*/ 0 h 444"/>
                <a:gd name="T6" fmla="*/ 0 w 1973"/>
                <a:gd name="T7" fmla="*/ 222 h 444"/>
                <a:gd name="T8" fmla="*/ 157 w 1973"/>
                <a:gd name="T9" fmla="*/ 444 h 444"/>
                <a:gd name="T10" fmla="*/ 240 w 1973"/>
                <a:gd name="T11" fmla="*/ 444 h 444"/>
                <a:gd name="T12" fmla="*/ 469 w 1973"/>
                <a:gd name="T13" fmla="*/ 444 h 444"/>
                <a:gd name="T14" fmla="*/ 1973 w 1973"/>
                <a:gd name="T15" fmla="*/ 444 h 444"/>
                <a:gd name="T16" fmla="*/ 1973 w 1973"/>
                <a:gd name="T17" fmla="*/ 0 h 444"/>
                <a:gd name="T18" fmla="*/ 469 w 1973"/>
                <a:gd name="T19" fmla="*/ 0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973" h="444">
                  <a:moveTo>
                    <a:pt x="469" y="0"/>
                  </a:moveTo>
                  <a:lnTo>
                    <a:pt x="469" y="0"/>
                  </a:lnTo>
                  <a:lnTo>
                    <a:pt x="157" y="0"/>
                  </a:lnTo>
                  <a:lnTo>
                    <a:pt x="0" y="222"/>
                  </a:lnTo>
                  <a:lnTo>
                    <a:pt x="157" y="444"/>
                  </a:lnTo>
                  <a:lnTo>
                    <a:pt x="240" y="444"/>
                  </a:lnTo>
                  <a:lnTo>
                    <a:pt x="469" y="444"/>
                  </a:lnTo>
                  <a:lnTo>
                    <a:pt x="1973" y="444"/>
                  </a:lnTo>
                  <a:lnTo>
                    <a:pt x="1973" y="0"/>
                  </a:lnTo>
                  <a:lnTo>
                    <a:pt x="469" y="0"/>
                  </a:lnTo>
                  <a:close/>
                </a:path>
              </a:pathLst>
            </a:custGeom>
            <a:solidFill>
              <a:srgbClr val="FF99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6" name="Freeform 7"/>
            <p:cNvSpPr>
              <a:spLocks/>
            </p:cNvSpPr>
            <p:nvPr/>
          </p:nvSpPr>
          <p:spPr bwMode="auto">
            <a:xfrm>
              <a:off x="5153716" y="3132244"/>
              <a:ext cx="5205480" cy="736118"/>
            </a:xfrm>
            <a:custGeom>
              <a:avLst/>
              <a:gdLst>
                <a:gd name="T0" fmla="*/ 1842 w 1842"/>
                <a:gd name="T1" fmla="*/ 235 h 473"/>
                <a:gd name="T2" fmla="*/ 1707 w 1842"/>
                <a:gd name="T3" fmla="*/ 0 h 473"/>
                <a:gd name="T4" fmla="*/ 1436 w 1842"/>
                <a:gd name="T5" fmla="*/ 0 h 473"/>
                <a:gd name="T6" fmla="*/ 0 w 1842"/>
                <a:gd name="T7" fmla="*/ 3 h 473"/>
                <a:gd name="T8" fmla="*/ 0 w 1842"/>
                <a:gd name="T9" fmla="*/ 473 h 473"/>
                <a:gd name="T10" fmla="*/ 1604 w 1842"/>
                <a:gd name="T11" fmla="*/ 469 h 473"/>
                <a:gd name="T12" fmla="*/ 1707 w 1842"/>
                <a:gd name="T13" fmla="*/ 469 h 473"/>
                <a:gd name="T14" fmla="*/ 1842 w 1842"/>
                <a:gd name="T15" fmla="*/ 235 h 4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842" h="473">
                  <a:moveTo>
                    <a:pt x="1842" y="235"/>
                  </a:moveTo>
                  <a:lnTo>
                    <a:pt x="1707" y="0"/>
                  </a:lnTo>
                  <a:lnTo>
                    <a:pt x="1436" y="0"/>
                  </a:lnTo>
                  <a:lnTo>
                    <a:pt x="0" y="3"/>
                  </a:lnTo>
                  <a:lnTo>
                    <a:pt x="0" y="473"/>
                  </a:lnTo>
                  <a:lnTo>
                    <a:pt x="1604" y="469"/>
                  </a:lnTo>
                  <a:lnTo>
                    <a:pt x="1707" y="469"/>
                  </a:lnTo>
                  <a:lnTo>
                    <a:pt x="1842" y="235"/>
                  </a:lnTo>
                  <a:close/>
                </a:path>
              </a:pathLst>
            </a:custGeom>
            <a:solidFill>
              <a:srgbClr val="DF5426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7" name="Freeform 10"/>
            <p:cNvSpPr>
              <a:spLocks/>
            </p:cNvSpPr>
            <p:nvPr/>
          </p:nvSpPr>
          <p:spPr bwMode="auto">
            <a:xfrm>
              <a:off x="5153716" y="4575114"/>
              <a:ext cx="5205481" cy="736118"/>
            </a:xfrm>
            <a:custGeom>
              <a:avLst/>
              <a:gdLst>
                <a:gd name="T0" fmla="*/ 1351 w 1506"/>
                <a:gd name="T1" fmla="*/ 1 h 540"/>
                <a:gd name="T2" fmla="*/ 1251 w 1506"/>
                <a:gd name="T3" fmla="*/ 1 h 540"/>
                <a:gd name="T4" fmla="*/ 1251 w 1506"/>
                <a:gd name="T5" fmla="*/ 0 h 540"/>
                <a:gd name="T6" fmla="*/ 0 w 1506"/>
                <a:gd name="T7" fmla="*/ 0 h 540"/>
                <a:gd name="T8" fmla="*/ 0 w 1506"/>
                <a:gd name="T9" fmla="*/ 540 h 540"/>
                <a:gd name="T10" fmla="*/ 1040 w 1506"/>
                <a:gd name="T11" fmla="*/ 540 h 540"/>
                <a:gd name="T12" fmla="*/ 1251 w 1506"/>
                <a:gd name="T13" fmla="*/ 540 h 540"/>
                <a:gd name="T14" fmla="*/ 1351 w 1506"/>
                <a:gd name="T15" fmla="*/ 540 h 540"/>
                <a:gd name="T16" fmla="*/ 1506 w 1506"/>
                <a:gd name="T17" fmla="*/ 270 h 540"/>
                <a:gd name="T18" fmla="*/ 1351 w 1506"/>
                <a:gd name="T19" fmla="*/ 1 h 5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506" h="540">
                  <a:moveTo>
                    <a:pt x="1351" y="1"/>
                  </a:moveTo>
                  <a:lnTo>
                    <a:pt x="1251" y="1"/>
                  </a:lnTo>
                  <a:lnTo>
                    <a:pt x="1251" y="0"/>
                  </a:lnTo>
                  <a:lnTo>
                    <a:pt x="0" y="0"/>
                  </a:lnTo>
                  <a:lnTo>
                    <a:pt x="0" y="540"/>
                  </a:lnTo>
                  <a:lnTo>
                    <a:pt x="1040" y="540"/>
                  </a:lnTo>
                  <a:lnTo>
                    <a:pt x="1251" y="540"/>
                  </a:lnTo>
                  <a:lnTo>
                    <a:pt x="1351" y="540"/>
                  </a:lnTo>
                  <a:lnTo>
                    <a:pt x="1506" y="270"/>
                  </a:lnTo>
                  <a:lnTo>
                    <a:pt x="1351" y="1"/>
                  </a:lnTo>
                  <a:close/>
                </a:path>
              </a:pathLst>
            </a:custGeom>
            <a:solidFill>
              <a:srgbClr val="13939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78" name="Freeform 12"/>
            <p:cNvSpPr>
              <a:spLocks/>
            </p:cNvSpPr>
            <p:nvPr/>
          </p:nvSpPr>
          <p:spPr bwMode="auto">
            <a:xfrm flipH="1">
              <a:off x="5153716" y="5281865"/>
              <a:ext cx="5205481" cy="736118"/>
            </a:xfrm>
            <a:custGeom>
              <a:avLst/>
              <a:gdLst>
                <a:gd name="T0" fmla="*/ 1401 w 1401"/>
                <a:gd name="T1" fmla="*/ 0 h 499"/>
                <a:gd name="T2" fmla="*/ 144 w 1401"/>
                <a:gd name="T3" fmla="*/ 0 h 499"/>
                <a:gd name="T4" fmla="*/ 0 w 1401"/>
                <a:gd name="T5" fmla="*/ 249 h 499"/>
                <a:gd name="T6" fmla="*/ 144 w 1401"/>
                <a:gd name="T7" fmla="*/ 499 h 499"/>
                <a:gd name="T8" fmla="*/ 1401 w 1401"/>
                <a:gd name="T9" fmla="*/ 499 h 499"/>
                <a:gd name="T10" fmla="*/ 1401 w 1401"/>
                <a:gd name="T11" fmla="*/ 0 h 4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01" h="499">
                  <a:moveTo>
                    <a:pt x="1401" y="0"/>
                  </a:moveTo>
                  <a:lnTo>
                    <a:pt x="144" y="0"/>
                  </a:lnTo>
                  <a:lnTo>
                    <a:pt x="0" y="249"/>
                  </a:lnTo>
                  <a:lnTo>
                    <a:pt x="144" y="499"/>
                  </a:lnTo>
                  <a:lnTo>
                    <a:pt x="1401" y="499"/>
                  </a:lnTo>
                  <a:lnTo>
                    <a:pt x="1401" y="0"/>
                  </a:lnTo>
                  <a:close/>
                </a:path>
              </a:pathLst>
            </a:custGeom>
            <a:solidFill>
              <a:srgbClr val="24567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374332" y="1700808"/>
            <a:ext cx="6490493" cy="83099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just" rtl="1">
              <a:defRPr/>
            </a:pPr>
            <a:r>
              <a:rPr lang="fa-IR" sz="22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عوامل جسمانی:</a:t>
            </a:r>
            <a:r>
              <a:rPr lang="fa-IR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2  Zar" pitchFamily="2" charset="-78"/>
              </a:rPr>
              <a:t>(توجه به سلامتی، مسائل رفاه جسمی، برخورداری از سلامت جسمانی)</a:t>
            </a:r>
            <a:endParaRPr lang="en-US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2  Zar" pitchFamily="2" charset="-78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374332" y="2557992"/>
            <a:ext cx="6490493" cy="83099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just" rtl="1">
              <a:defRPr/>
            </a:pPr>
            <a:r>
              <a:rPr lang="fa-IR" sz="22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عوامل روانشناختی:</a:t>
            </a:r>
            <a:r>
              <a:rPr lang="fa-IR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2  Zar" pitchFamily="2" charset="-78"/>
              </a:rPr>
              <a:t>(مدیریت، تاب آوری، عملکرد شناختی، سلامت رفتاری، پیشرفت خواهی و کمال‌گرایی)</a:t>
            </a:r>
            <a:endParaRPr lang="en-US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2  Zar" pitchFamily="2" charset="-78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446340" y="3687415"/>
            <a:ext cx="6490493" cy="461665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just" rtl="1">
              <a:defRPr/>
            </a:pPr>
            <a:r>
              <a:rPr lang="fa-IR" sz="22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خانواده:</a:t>
            </a:r>
            <a:r>
              <a:rPr lang="fa-IR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2  Zar" pitchFamily="2" charset="-78"/>
              </a:rPr>
              <a:t>(همسر، فرزندان و والدین)</a:t>
            </a:r>
            <a:endParaRPr lang="en-US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2  Zar" pitchFamily="2" charset="-78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446340" y="4326195"/>
            <a:ext cx="6490493" cy="83099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just" rtl="1">
              <a:defRPr/>
            </a:pPr>
            <a:r>
              <a:rPr lang="fa-IR" sz="22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عوامل اجتماعی:</a:t>
            </a:r>
            <a:r>
              <a:rPr lang="fa-IR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2  Zar" pitchFamily="2" charset="-78"/>
              </a:rPr>
              <a:t>(ارتباط اجتماعی، ارتباط با اقوام، فعالیت اجتماعی، وضعیت مالی و اقتصادی)</a:t>
            </a:r>
            <a:endParaRPr lang="en-US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2  Zar" pitchFamily="2" charset="-78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446340" y="5190291"/>
            <a:ext cx="6490493" cy="83099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just" rtl="1">
              <a:defRPr/>
            </a:pPr>
            <a:r>
              <a:rPr lang="fa-IR" sz="22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عوامل اعتقادی و مذهبی:</a:t>
            </a:r>
            <a:r>
              <a:rPr lang="fa-IR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2  Zar" pitchFamily="2" charset="-78"/>
              </a:rPr>
              <a:t>(اعتقادات و باورهای مذهبی، فعالیت‌های مذهبی)</a:t>
            </a:r>
            <a:endParaRPr lang="en-US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2  Za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829894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Picture Placeholder 87">
            <a:extLst>
              <a:ext uri="{FF2B5EF4-FFF2-40B4-BE49-F238E27FC236}">
                <a16:creationId xmlns="" xmlns:a16="http://schemas.microsoft.com/office/drawing/2014/main" id="{455FB0CE-CCCF-405A-B652-5DA6AB8866AC}"/>
              </a:ext>
            </a:extLst>
          </p:cNvPr>
          <p:cNvPicPr>
            <a:picLocks noGrp="1" noChangeAspect="1"/>
          </p:cNvPicPr>
          <p:nvPr>
            <p:ph type="pic" sz="quarter" idx="17"/>
          </p:nvPr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9061450" y="1341212"/>
            <a:ext cx="2511425" cy="1871663"/>
          </a:xfrm>
        </p:spPr>
      </p:pic>
      <p:pic>
        <p:nvPicPr>
          <p:cNvPr id="9" name="Picture Placeholder 8"/>
          <p:cNvPicPr>
            <a:picLocks noGrp="1" noChangeAspect="1"/>
          </p:cNvPicPr>
          <p:nvPr>
            <p:ph type="pic" sz="quarter" idx="14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691" r="12691"/>
          <a:stretch>
            <a:fillRect/>
          </a:stretch>
        </p:blipFill>
        <p:spPr>
          <a:xfrm>
            <a:off x="598312" y="1340768"/>
            <a:ext cx="2483556" cy="1871660"/>
          </a:xfrm>
        </p:spPr>
      </p:pic>
      <p:pic>
        <p:nvPicPr>
          <p:cNvPr id="11" name="Picture Placeholder 10"/>
          <p:cNvPicPr>
            <a:picLocks noGrp="1" noChangeAspect="1"/>
          </p:cNvPicPr>
          <p:nvPr>
            <p:ph type="pic" sz="quarter" idx="15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" r="287"/>
          <a:stretch>
            <a:fillRect/>
          </a:stretch>
        </p:blipFill>
        <p:spPr>
          <a:xfrm>
            <a:off x="3428957" y="1340768"/>
            <a:ext cx="2484988" cy="1871660"/>
          </a:xfrm>
        </p:spPr>
      </p:pic>
      <p:sp>
        <p:nvSpPr>
          <p:cNvPr id="33" name="Title 1">
            <a:extLst>
              <a:ext uri="{FF2B5EF4-FFF2-40B4-BE49-F238E27FC236}">
                <a16:creationId xmlns="" xmlns:a16="http://schemas.microsoft.com/office/drawing/2014/main" id="{68C81093-5A01-4616-8620-82DE6525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3" y="274639"/>
            <a:ext cx="11531052" cy="711081"/>
          </a:xfrm>
          <a:ln w="12700">
            <a:solidFill>
              <a:srgbClr val="0070C0"/>
            </a:solidFill>
          </a:ln>
        </p:spPr>
        <p:txBody>
          <a:bodyPr/>
          <a:lstStyle/>
          <a:p>
            <a:pPr algn="ctr" rtl="1"/>
            <a:r>
              <a:rPr lang="fa-IR" dirty="0" smtClean="0">
                <a:cs typeface="MRT_Titr Collage" pitchFamily="2" charset="-78"/>
              </a:rPr>
              <a:t>شاخص‌های سلامت روان</a:t>
            </a:r>
            <a:endParaRPr lang="en-IN" b="0" dirty="0">
              <a:cs typeface="MRT_Titr Collage" pitchFamily="2" charset="-78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1864825" y="269978"/>
            <a:ext cx="324000" cy="720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Placeholder 16"/>
          <p:cNvPicPr>
            <a:picLocks noGrp="1" noChangeAspect="1"/>
          </p:cNvPicPr>
          <p:nvPr>
            <p:ph type="pic" sz="quarter" idx="16"/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01" r="5301"/>
          <a:stretch>
            <a:fillRect/>
          </a:stretch>
        </p:blipFill>
        <p:spPr>
          <a:xfrm>
            <a:off x="6239891" y="1340768"/>
            <a:ext cx="2510788" cy="1871660"/>
          </a:xfrm>
        </p:spPr>
      </p:pic>
      <p:grpSp>
        <p:nvGrpSpPr>
          <p:cNvPr id="20" name="Group 19"/>
          <p:cNvGrpSpPr/>
          <p:nvPr/>
        </p:nvGrpSpPr>
        <p:grpSpPr>
          <a:xfrm>
            <a:off x="7938799" y="3366917"/>
            <a:ext cx="3719512" cy="2983994"/>
            <a:chOff x="7938799" y="3366917"/>
            <a:chExt cx="3719512" cy="2983994"/>
          </a:xfrm>
        </p:grpSpPr>
        <p:sp>
          <p:nvSpPr>
            <p:cNvPr id="37" name="TextBox 36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7938799" y="3366917"/>
              <a:ext cx="3719512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احترام به شخصیت خود و دیگران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8046351" y="5835385"/>
              <a:ext cx="3504409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داشتن روابط سالم با دیگران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39" name="TextBox 38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8042777" y="4601151"/>
              <a:ext cx="3511557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نداشتن اختلالات شخصیتی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48" name="TextBox 47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8056687" y="3984034"/>
              <a:ext cx="3483736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پرورش ویژگی‌های شخصیتی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49" name="TextBox 48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8067254" y="5218268"/>
              <a:ext cx="3462602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توانایی لذت بردن از زندگی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621802" y="3501008"/>
            <a:ext cx="2592290" cy="2747729"/>
            <a:chOff x="593544" y="3501008"/>
            <a:chExt cx="2592290" cy="2747729"/>
          </a:xfrm>
        </p:grpSpPr>
        <p:sp>
          <p:nvSpPr>
            <p:cNvPr id="36" name="TextBox 35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593544" y="5733211"/>
              <a:ext cx="2592290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پذیرش واقعیت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40" name="TextBox 39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593544" y="5162231"/>
              <a:ext cx="2592290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نداشتن افسردگی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43" name="TextBox 42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593544" y="4110733"/>
              <a:ext cx="2592290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انعطاف پذیری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44" name="TextBox 43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593544" y="4610481"/>
              <a:ext cx="2592290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رعایت تعادل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51" name="TextBox 50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593544" y="3501008"/>
              <a:ext cx="2592290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مسئولیت پذیری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4078188" y="3422384"/>
            <a:ext cx="3312371" cy="2814928"/>
            <a:chOff x="4327740" y="3422384"/>
            <a:chExt cx="3312371" cy="2814928"/>
          </a:xfrm>
        </p:grpSpPr>
        <p:sp>
          <p:nvSpPr>
            <p:cNvPr id="35" name="TextBox 34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4545415" y="4572084"/>
              <a:ext cx="2877021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مثبت اندیشی و شادکامی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41" name="TextBox 40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4687780" y="5721786"/>
              <a:ext cx="2592290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نداشتن اختلالات روانی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47" name="TextBox 46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4687780" y="5146934"/>
              <a:ext cx="2592290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آرامش ذهن و روان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50" name="TextBox 49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4327740" y="3997234"/>
              <a:ext cx="3312371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صدمه نزدن به خود و دیگران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  <p:sp>
          <p:nvSpPr>
            <p:cNvPr id="52" name="TextBox 51">
              <a:extLst>
                <a:ext uri="{FF2B5EF4-FFF2-40B4-BE49-F238E27FC236}">
                  <a16:creationId xmlns="" xmlns:a16="http://schemas.microsoft.com/office/drawing/2014/main" id="{845714A0-803F-4F0C-BB81-AEF1FBF8794C}"/>
                </a:ext>
              </a:extLst>
            </p:cNvPr>
            <p:cNvSpPr txBox="1"/>
            <p:nvPr/>
          </p:nvSpPr>
          <p:spPr>
            <a:xfrm>
              <a:off x="4471756" y="3422384"/>
              <a:ext cx="3024339" cy="515526"/>
            </a:xfrm>
            <a:prstGeom prst="rect">
              <a:avLst/>
            </a:prstGeom>
            <a:noFill/>
          </p:spPr>
          <p:txBody>
            <a:bodyPr wrap="square" lIns="0" rIns="0" rtlCol="0" anchor="t">
              <a:spAutoFit/>
            </a:bodyPr>
            <a:lstStyle/>
            <a:p>
              <a:pPr algn="ctr" rtl="1">
                <a:lnSpc>
                  <a:spcPct val="110000"/>
                </a:lnSpc>
                <a:defRPr/>
              </a:pPr>
              <a:r>
                <a:rPr lang="fa-IR" sz="2500" b="1" kern="0" dirty="0" smtClean="0">
                  <a:solidFill>
                    <a:schemeClr val="tx1">
                      <a:lumMod val="85000"/>
                      <a:lumOff val="15000"/>
                    </a:schemeClr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B Titr" pitchFamily="2" charset="-78"/>
                </a:rPr>
                <a:t>مدارا با استرس‌های روزانه</a:t>
              </a:r>
              <a:endParaRPr lang="en-US" sz="2500" b="1" kern="0" dirty="0">
                <a:solidFill>
                  <a:schemeClr val="tx1">
                    <a:lumMod val="85000"/>
                    <a:lumOff val="1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36035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93">
            <a:extLst>
              <a:ext uri="{FF2B5EF4-FFF2-40B4-BE49-F238E27FC236}">
                <a16:creationId xmlns:a16="http://schemas.microsoft.com/office/drawing/2014/main" xmlns="" id="{E97569E2-1152-4AAB-A36D-25D6C9380A83}"/>
              </a:ext>
            </a:extLst>
          </p:cNvPr>
          <p:cNvSpPr>
            <a:spLocks/>
          </p:cNvSpPr>
          <p:nvPr/>
        </p:nvSpPr>
        <p:spPr bwMode="auto">
          <a:xfrm rot="16200000">
            <a:off x="4766704" y="2236862"/>
            <a:ext cx="2486974" cy="838803"/>
          </a:xfrm>
          <a:custGeom>
            <a:avLst/>
            <a:gdLst>
              <a:gd name="T0" fmla="*/ 3293 w 3293"/>
              <a:gd name="T1" fmla="*/ 0 h 769"/>
              <a:gd name="T2" fmla="*/ 0 w 3293"/>
              <a:gd name="T3" fmla="*/ 339 h 769"/>
              <a:gd name="T4" fmla="*/ 0 w 3293"/>
              <a:gd name="T5" fmla="*/ 424 h 769"/>
              <a:gd name="T6" fmla="*/ 3293 w 3293"/>
              <a:gd name="T7" fmla="*/ 769 h 769"/>
              <a:gd name="T8" fmla="*/ 3293 w 3293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3" h="769">
                <a:moveTo>
                  <a:pt x="3293" y="0"/>
                </a:moveTo>
                <a:cubicBezTo>
                  <a:pt x="3293" y="0"/>
                  <a:pt x="1091" y="438"/>
                  <a:pt x="0" y="339"/>
                </a:cubicBezTo>
                <a:cubicBezTo>
                  <a:pt x="0" y="424"/>
                  <a:pt x="0" y="424"/>
                  <a:pt x="0" y="424"/>
                </a:cubicBezTo>
                <a:cubicBezTo>
                  <a:pt x="0" y="424"/>
                  <a:pt x="1384" y="477"/>
                  <a:pt x="3293" y="769"/>
                </a:cubicBezTo>
                <a:lnTo>
                  <a:pt x="3293" y="0"/>
                </a:lnTo>
                <a:close/>
              </a:path>
            </a:pathLst>
          </a:custGeom>
          <a:solidFill>
            <a:srgbClr val="C0004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1" name="Freeform 80">
            <a:extLst>
              <a:ext uri="{FF2B5EF4-FFF2-40B4-BE49-F238E27FC236}">
                <a16:creationId xmlns:a16="http://schemas.microsoft.com/office/drawing/2014/main" xmlns="" id="{E97569E2-1152-4AAB-A36D-25D6C9380A83}"/>
              </a:ext>
            </a:extLst>
          </p:cNvPr>
          <p:cNvSpPr>
            <a:spLocks/>
          </p:cNvSpPr>
          <p:nvPr/>
        </p:nvSpPr>
        <p:spPr bwMode="auto">
          <a:xfrm rot="5400000">
            <a:off x="4792498" y="4637547"/>
            <a:ext cx="2486974" cy="838803"/>
          </a:xfrm>
          <a:custGeom>
            <a:avLst/>
            <a:gdLst>
              <a:gd name="T0" fmla="*/ 3293 w 3293"/>
              <a:gd name="T1" fmla="*/ 0 h 769"/>
              <a:gd name="T2" fmla="*/ 0 w 3293"/>
              <a:gd name="T3" fmla="*/ 339 h 769"/>
              <a:gd name="T4" fmla="*/ 0 w 3293"/>
              <a:gd name="T5" fmla="*/ 424 h 769"/>
              <a:gd name="T6" fmla="*/ 3293 w 3293"/>
              <a:gd name="T7" fmla="*/ 769 h 769"/>
              <a:gd name="T8" fmla="*/ 3293 w 3293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3" h="769">
                <a:moveTo>
                  <a:pt x="3293" y="0"/>
                </a:moveTo>
                <a:cubicBezTo>
                  <a:pt x="3293" y="0"/>
                  <a:pt x="1091" y="438"/>
                  <a:pt x="0" y="339"/>
                </a:cubicBezTo>
                <a:cubicBezTo>
                  <a:pt x="0" y="424"/>
                  <a:pt x="0" y="424"/>
                  <a:pt x="0" y="424"/>
                </a:cubicBezTo>
                <a:cubicBezTo>
                  <a:pt x="0" y="424"/>
                  <a:pt x="1384" y="477"/>
                  <a:pt x="3293" y="769"/>
                </a:cubicBezTo>
                <a:lnTo>
                  <a:pt x="3293" y="0"/>
                </a:lnTo>
                <a:close/>
              </a:path>
            </a:pathLst>
          </a:custGeom>
          <a:solidFill>
            <a:srgbClr val="00009E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xmlns="" id="{2C271933-9424-4685-8BC3-FF2945D470C8}"/>
              </a:ext>
            </a:extLst>
          </p:cNvPr>
          <p:cNvSpPr>
            <a:spLocks/>
          </p:cNvSpPr>
          <p:nvPr/>
        </p:nvSpPr>
        <p:spPr bwMode="auto">
          <a:xfrm rot="10800000">
            <a:off x="2545530" y="3839047"/>
            <a:ext cx="2972818" cy="1265606"/>
          </a:xfrm>
          <a:custGeom>
            <a:avLst/>
            <a:gdLst>
              <a:gd name="T0" fmla="*/ 2386 w 2722"/>
              <a:gd name="T1" fmla="*/ 0 h 1161"/>
              <a:gd name="T2" fmla="*/ 25 w 2722"/>
              <a:gd name="T3" fmla="*/ 971 h 1161"/>
              <a:gd name="T4" fmla="*/ 0 w 2722"/>
              <a:gd name="T5" fmla="*/ 1066 h 1161"/>
              <a:gd name="T6" fmla="*/ 2722 w 2722"/>
              <a:gd name="T7" fmla="*/ 639 h 1161"/>
              <a:gd name="T8" fmla="*/ 2386 w 2722"/>
              <a:gd name="T9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2" h="1161">
                <a:moveTo>
                  <a:pt x="2386" y="0"/>
                </a:moveTo>
                <a:cubicBezTo>
                  <a:pt x="2386" y="0"/>
                  <a:pt x="1116" y="1031"/>
                  <a:pt x="25" y="971"/>
                </a:cubicBezTo>
                <a:cubicBezTo>
                  <a:pt x="0" y="1066"/>
                  <a:pt x="0" y="1066"/>
                  <a:pt x="0" y="1066"/>
                </a:cubicBezTo>
                <a:cubicBezTo>
                  <a:pt x="0" y="1066"/>
                  <a:pt x="756" y="1161"/>
                  <a:pt x="2722" y="639"/>
                </a:cubicBezTo>
                <a:lnTo>
                  <a:pt x="2386" y="0"/>
                </a:lnTo>
                <a:close/>
              </a:path>
            </a:pathLst>
          </a:custGeom>
          <a:solidFill>
            <a:srgbClr val="5FB7A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xmlns="" id="{F6FF0686-A8C5-472D-810E-534158BD8779}"/>
              </a:ext>
            </a:extLst>
          </p:cNvPr>
          <p:cNvSpPr>
            <a:spLocks/>
          </p:cNvSpPr>
          <p:nvPr/>
        </p:nvSpPr>
        <p:spPr bwMode="auto">
          <a:xfrm rot="10800000">
            <a:off x="2545530" y="2536436"/>
            <a:ext cx="2972818" cy="1265606"/>
          </a:xfrm>
          <a:custGeom>
            <a:avLst/>
            <a:gdLst>
              <a:gd name="T0" fmla="*/ 2386 w 2722"/>
              <a:gd name="T1" fmla="*/ 1161 h 1161"/>
              <a:gd name="T2" fmla="*/ 25 w 2722"/>
              <a:gd name="T3" fmla="*/ 191 h 1161"/>
              <a:gd name="T4" fmla="*/ 0 w 2722"/>
              <a:gd name="T5" fmla="*/ 95 h 1161"/>
              <a:gd name="T6" fmla="*/ 2722 w 2722"/>
              <a:gd name="T7" fmla="*/ 523 h 1161"/>
              <a:gd name="T8" fmla="*/ 2386 w 2722"/>
              <a:gd name="T9" fmla="*/ 1161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2" h="1161">
                <a:moveTo>
                  <a:pt x="2386" y="1161"/>
                </a:moveTo>
                <a:cubicBezTo>
                  <a:pt x="2386" y="1161"/>
                  <a:pt x="1116" y="131"/>
                  <a:pt x="25" y="191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5"/>
                  <a:pt x="756" y="0"/>
                  <a:pt x="2722" y="523"/>
                </a:cubicBezTo>
                <a:lnTo>
                  <a:pt x="2386" y="1161"/>
                </a:lnTo>
                <a:close/>
              </a:path>
            </a:pathLst>
          </a:custGeom>
          <a:solidFill>
            <a:srgbClr val="ECB448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xmlns="" id="{E97569E2-1152-4AAB-A36D-25D6C9380A83}"/>
              </a:ext>
            </a:extLst>
          </p:cNvPr>
          <p:cNvSpPr>
            <a:spLocks/>
          </p:cNvSpPr>
          <p:nvPr/>
        </p:nvSpPr>
        <p:spPr bwMode="auto">
          <a:xfrm rot="10800000">
            <a:off x="1783205" y="3380734"/>
            <a:ext cx="3596987" cy="838803"/>
          </a:xfrm>
          <a:custGeom>
            <a:avLst/>
            <a:gdLst>
              <a:gd name="T0" fmla="*/ 3293 w 3293"/>
              <a:gd name="T1" fmla="*/ 0 h 769"/>
              <a:gd name="T2" fmla="*/ 0 w 3293"/>
              <a:gd name="T3" fmla="*/ 339 h 769"/>
              <a:gd name="T4" fmla="*/ 0 w 3293"/>
              <a:gd name="T5" fmla="*/ 424 h 769"/>
              <a:gd name="T6" fmla="*/ 3293 w 3293"/>
              <a:gd name="T7" fmla="*/ 769 h 769"/>
              <a:gd name="T8" fmla="*/ 3293 w 3293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3" h="769">
                <a:moveTo>
                  <a:pt x="3293" y="0"/>
                </a:moveTo>
                <a:cubicBezTo>
                  <a:pt x="3293" y="0"/>
                  <a:pt x="1091" y="438"/>
                  <a:pt x="0" y="339"/>
                </a:cubicBezTo>
                <a:cubicBezTo>
                  <a:pt x="0" y="424"/>
                  <a:pt x="0" y="424"/>
                  <a:pt x="0" y="424"/>
                </a:cubicBezTo>
                <a:cubicBezTo>
                  <a:pt x="0" y="424"/>
                  <a:pt x="1384" y="477"/>
                  <a:pt x="3293" y="769"/>
                </a:cubicBezTo>
                <a:lnTo>
                  <a:pt x="3293" y="0"/>
                </a:lnTo>
                <a:close/>
              </a:path>
            </a:pathLst>
          </a:custGeom>
          <a:solidFill>
            <a:srgbClr val="8BB74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xmlns="" id="{D48F1333-B9ED-444F-BB87-4291E8884732}"/>
              </a:ext>
            </a:extLst>
          </p:cNvPr>
          <p:cNvSpPr>
            <a:spLocks/>
          </p:cNvSpPr>
          <p:nvPr/>
        </p:nvSpPr>
        <p:spPr bwMode="auto">
          <a:xfrm rot="10800000">
            <a:off x="3270848" y="4031479"/>
            <a:ext cx="2220362" cy="1872505"/>
          </a:xfrm>
          <a:custGeom>
            <a:avLst/>
            <a:gdLst>
              <a:gd name="T0" fmla="*/ 1281 w 2033"/>
              <a:gd name="T1" fmla="*/ 0 h 1719"/>
              <a:gd name="T2" fmla="*/ 0 w 2033"/>
              <a:gd name="T3" fmla="*/ 1528 h 1719"/>
              <a:gd name="T4" fmla="*/ 0 w 2033"/>
              <a:gd name="T5" fmla="*/ 1641 h 1719"/>
              <a:gd name="T6" fmla="*/ 2033 w 2033"/>
              <a:gd name="T7" fmla="*/ 310 h 1719"/>
              <a:gd name="T8" fmla="*/ 1281 w 2033"/>
              <a:gd name="T9" fmla="*/ 0 h 1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3" h="1719">
                <a:moveTo>
                  <a:pt x="1281" y="0"/>
                </a:moveTo>
                <a:cubicBezTo>
                  <a:pt x="1281" y="0"/>
                  <a:pt x="822" y="1383"/>
                  <a:pt x="0" y="1528"/>
                </a:cubicBezTo>
                <a:cubicBezTo>
                  <a:pt x="0" y="1641"/>
                  <a:pt x="0" y="1641"/>
                  <a:pt x="0" y="1641"/>
                </a:cubicBezTo>
                <a:cubicBezTo>
                  <a:pt x="0" y="1641"/>
                  <a:pt x="1182" y="1719"/>
                  <a:pt x="2033" y="310"/>
                </a:cubicBezTo>
                <a:lnTo>
                  <a:pt x="1281" y="0"/>
                </a:lnTo>
                <a:close/>
              </a:path>
            </a:pathLst>
          </a:custGeom>
          <a:solidFill>
            <a:srgbClr val="3081A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xmlns="" id="{BC21A251-2D8A-4CA5-9443-44C1231EB869}"/>
              </a:ext>
            </a:extLst>
          </p:cNvPr>
          <p:cNvSpPr>
            <a:spLocks/>
          </p:cNvSpPr>
          <p:nvPr/>
        </p:nvSpPr>
        <p:spPr bwMode="auto">
          <a:xfrm rot="10800000">
            <a:off x="3270848" y="1735871"/>
            <a:ext cx="2220362" cy="1871272"/>
          </a:xfrm>
          <a:custGeom>
            <a:avLst/>
            <a:gdLst>
              <a:gd name="T0" fmla="*/ 1281 w 2033"/>
              <a:gd name="T1" fmla="*/ 1718 h 1718"/>
              <a:gd name="T2" fmla="*/ 0 w 2033"/>
              <a:gd name="T3" fmla="*/ 190 h 1718"/>
              <a:gd name="T4" fmla="*/ 0 w 2033"/>
              <a:gd name="T5" fmla="*/ 77 h 1718"/>
              <a:gd name="T6" fmla="*/ 2033 w 2033"/>
              <a:gd name="T7" fmla="*/ 1408 h 1718"/>
              <a:gd name="T8" fmla="*/ 1281 w 2033"/>
              <a:gd name="T9" fmla="*/ 1718 h 1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3" h="1718">
                <a:moveTo>
                  <a:pt x="1281" y="1718"/>
                </a:moveTo>
                <a:cubicBezTo>
                  <a:pt x="1281" y="1718"/>
                  <a:pt x="822" y="335"/>
                  <a:pt x="0" y="190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77"/>
                  <a:pt x="1182" y="0"/>
                  <a:pt x="2033" y="1408"/>
                </a:cubicBezTo>
                <a:lnTo>
                  <a:pt x="1281" y="1718"/>
                </a:lnTo>
                <a:close/>
              </a:path>
            </a:pathLst>
          </a:custGeom>
          <a:solidFill>
            <a:srgbClr val="E35A3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xmlns="" id="{79923E7C-CE22-4D0A-AAAB-7310A60F1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34487" y="4236969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xmlns="" id="{CAD1639F-2A13-40FC-B809-9E9FC5240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34487" y="4236969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xmlns="" id="{2C271933-9424-4685-8BC3-FF2945D470C8}"/>
              </a:ext>
            </a:extLst>
          </p:cNvPr>
          <p:cNvSpPr>
            <a:spLocks/>
          </p:cNvSpPr>
          <p:nvPr/>
        </p:nvSpPr>
        <p:spPr bwMode="auto">
          <a:xfrm>
            <a:off x="6229314" y="2543730"/>
            <a:ext cx="2972818" cy="1265606"/>
          </a:xfrm>
          <a:custGeom>
            <a:avLst/>
            <a:gdLst>
              <a:gd name="T0" fmla="*/ 2386 w 2722"/>
              <a:gd name="T1" fmla="*/ 0 h 1161"/>
              <a:gd name="T2" fmla="*/ 25 w 2722"/>
              <a:gd name="T3" fmla="*/ 971 h 1161"/>
              <a:gd name="T4" fmla="*/ 0 w 2722"/>
              <a:gd name="T5" fmla="*/ 1066 h 1161"/>
              <a:gd name="T6" fmla="*/ 2722 w 2722"/>
              <a:gd name="T7" fmla="*/ 639 h 1161"/>
              <a:gd name="T8" fmla="*/ 2386 w 2722"/>
              <a:gd name="T9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2" h="1161">
                <a:moveTo>
                  <a:pt x="2386" y="0"/>
                </a:moveTo>
                <a:cubicBezTo>
                  <a:pt x="2386" y="0"/>
                  <a:pt x="1116" y="1031"/>
                  <a:pt x="25" y="971"/>
                </a:cubicBezTo>
                <a:cubicBezTo>
                  <a:pt x="0" y="1066"/>
                  <a:pt x="0" y="1066"/>
                  <a:pt x="0" y="1066"/>
                </a:cubicBezTo>
                <a:cubicBezTo>
                  <a:pt x="0" y="1066"/>
                  <a:pt x="756" y="1161"/>
                  <a:pt x="2722" y="639"/>
                </a:cubicBezTo>
                <a:lnTo>
                  <a:pt x="2386" y="0"/>
                </a:lnTo>
                <a:close/>
              </a:path>
            </a:pathLst>
          </a:custGeom>
          <a:solidFill>
            <a:srgbClr val="ECB448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xmlns="" id="{F6FF0686-A8C5-472D-810E-534158BD8779}"/>
              </a:ext>
            </a:extLst>
          </p:cNvPr>
          <p:cNvSpPr>
            <a:spLocks/>
          </p:cNvSpPr>
          <p:nvPr/>
        </p:nvSpPr>
        <p:spPr bwMode="auto">
          <a:xfrm>
            <a:off x="6229314" y="3846341"/>
            <a:ext cx="2972818" cy="1265606"/>
          </a:xfrm>
          <a:custGeom>
            <a:avLst/>
            <a:gdLst>
              <a:gd name="T0" fmla="*/ 2386 w 2722"/>
              <a:gd name="T1" fmla="*/ 1161 h 1161"/>
              <a:gd name="T2" fmla="*/ 25 w 2722"/>
              <a:gd name="T3" fmla="*/ 191 h 1161"/>
              <a:gd name="T4" fmla="*/ 0 w 2722"/>
              <a:gd name="T5" fmla="*/ 95 h 1161"/>
              <a:gd name="T6" fmla="*/ 2722 w 2722"/>
              <a:gd name="T7" fmla="*/ 523 h 1161"/>
              <a:gd name="T8" fmla="*/ 2386 w 2722"/>
              <a:gd name="T9" fmla="*/ 1161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2" h="1161">
                <a:moveTo>
                  <a:pt x="2386" y="1161"/>
                </a:moveTo>
                <a:cubicBezTo>
                  <a:pt x="2386" y="1161"/>
                  <a:pt x="1116" y="131"/>
                  <a:pt x="25" y="191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5"/>
                  <a:pt x="756" y="0"/>
                  <a:pt x="2722" y="523"/>
                </a:cubicBezTo>
                <a:lnTo>
                  <a:pt x="2386" y="1161"/>
                </a:lnTo>
                <a:close/>
              </a:path>
            </a:pathLst>
          </a:custGeom>
          <a:solidFill>
            <a:srgbClr val="5FB7A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xmlns="" id="{E97569E2-1152-4AAB-A36D-25D6C9380A83}"/>
              </a:ext>
            </a:extLst>
          </p:cNvPr>
          <p:cNvSpPr>
            <a:spLocks/>
          </p:cNvSpPr>
          <p:nvPr/>
        </p:nvSpPr>
        <p:spPr bwMode="auto">
          <a:xfrm>
            <a:off x="6367470" y="3428846"/>
            <a:ext cx="3596987" cy="838803"/>
          </a:xfrm>
          <a:custGeom>
            <a:avLst/>
            <a:gdLst>
              <a:gd name="T0" fmla="*/ 3293 w 3293"/>
              <a:gd name="T1" fmla="*/ 0 h 769"/>
              <a:gd name="T2" fmla="*/ 0 w 3293"/>
              <a:gd name="T3" fmla="*/ 339 h 769"/>
              <a:gd name="T4" fmla="*/ 0 w 3293"/>
              <a:gd name="T5" fmla="*/ 424 h 769"/>
              <a:gd name="T6" fmla="*/ 3293 w 3293"/>
              <a:gd name="T7" fmla="*/ 769 h 769"/>
              <a:gd name="T8" fmla="*/ 3293 w 3293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3" h="769">
                <a:moveTo>
                  <a:pt x="3293" y="0"/>
                </a:moveTo>
                <a:cubicBezTo>
                  <a:pt x="3293" y="0"/>
                  <a:pt x="1091" y="438"/>
                  <a:pt x="0" y="339"/>
                </a:cubicBezTo>
                <a:cubicBezTo>
                  <a:pt x="0" y="424"/>
                  <a:pt x="0" y="424"/>
                  <a:pt x="0" y="424"/>
                </a:cubicBezTo>
                <a:cubicBezTo>
                  <a:pt x="0" y="424"/>
                  <a:pt x="1384" y="477"/>
                  <a:pt x="3293" y="769"/>
                </a:cubicBezTo>
                <a:lnTo>
                  <a:pt x="3293" y="0"/>
                </a:lnTo>
                <a:close/>
              </a:path>
            </a:pathLst>
          </a:custGeom>
          <a:solidFill>
            <a:srgbClr val="8BB74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xmlns="" id="{D48F1333-B9ED-444F-BB87-4291E8884732}"/>
              </a:ext>
            </a:extLst>
          </p:cNvPr>
          <p:cNvSpPr>
            <a:spLocks/>
          </p:cNvSpPr>
          <p:nvPr/>
        </p:nvSpPr>
        <p:spPr bwMode="auto">
          <a:xfrm>
            <a:off x="6256452" y="1744399"/>
            <a:ext cx="2220362" cy="1872505"/>
          </a:xfrm>
          <a:custGeom>
            <a:avLst/>
            <a:gdLst>
              <a:gd name="T0" fmla="*/ 1281 w 2033"/>
              <a:gd name="T1" fmla="*/ 0 h 1719"/>
              <a:gd name="T2" fmla="*/ 0 w 2033"/>
              <a:gd name="T3" fmla="*/ 1528 h 1719"/>
              <a:gd name="T4" fmla="*/ 0 w 2033"/>
              <a:gd name="T5" fmla="*/ 1641 h 1719"/>
              <a:gd name="T6" fmla="*/ 2033 w 2033"/>
              <a:gd name="T7" fmla="*/ 310 h 1719"/>
              <a:gd name="T8" fmla="*/ 1281 w 2033"/>
              <a:gd name="T9" fmla="*/ 0 h 1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3" h="1719">
                <a:moveTo>
                  <a:pt x="1281" y="0"/>
                </a:moveTo>
                <a:cubicBezTo>
                  <a:pt x="1281" y="0"/>
                  <a:pt x="822" y="1383"/>
                  <a:pt x="0" y="1528"/>
                </a:cubicBezTo>
                <a:cubicBezTo>
                  <a:pt x="0" y="1641"/>
                  <a:pt x="0" y="1641"/>
                  <a:pt x="0" y="1641"/>
                </a:cubicBezTo>
                <a:cubicBezTo>
                  <a:pt x="0" y="1641"/>
                  <a:pt x="1182" y="1719"/>
                  <a:pt x="2033" y="310"/>
                </a:cubicBezTo>
                <a:lnTo>
                  <a:pt x="1281" y="0"/>
                </a:lnTo>
                <a:close/>
              </a:path>
            </a:pathLst>
          </a:custGeom>
          <a:solidFill>
            <a:srgbClr val="E35A3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xmlns="" id="{BC21A251-2D8A-4CA5-9443-44C1231EB869}"/>
              </a:ext>
            </a:extLst>
          </p:cNvPr>
          <p:cNvSpPr>
            <a:spLocks/>
          </p:cNvSpPr>
          <p:nvPr/>
        </p:nvSpPr>
        <p:spPr bwMode="auto">
          <a:xfrm>
            <a:off x="6256452" y="4041240"/>
            <a:ext cx="2220362" cy="1871272"/>
          </a:xfrm>
          <a:custGeom>
            <a:avLst/>
            <a:gdLst>
              <a:gd name="T0" fmla="*/ 1281 w 2033"/>
              <a:gd name="T1" fmla="*/ 1718 h 1718"/>
              <a:gd name="T2" fmla="*/ 0 w 2033"/>
              <a:gd name="T3" fmla="*/ 190 h 1718"/>
              <a:gd name="T4" fmla="*/ 0 w 2033"/>
              <a:gd name="T5" fmla="*/ 77 h 1718"/>
              <a:gd name="T6" fmla="*/ 2033 w 2033"/>
              <a:gd name="T7" fmla="*/ 1408 h 1718"/>
              <a:gd name="T8" fmla="*/ 1281 w 2033"/>
              <a:gd name="T9" fmla="*/ 1718 h 1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3" h="1718">
                <a:moveTo>
                  <a:pt x="1281" y="1718"/>
                </a:moveTo>
                <a:cubicBezTo>
                  <a:pt x="1281" y="1718"/>
                  <a:pt x="822" y="335"/>
                  <a:pt x="0" y="190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77"/>
                  <a:pt x="1182" y="0"/>
                  <a:pt x="2033" y="1408"/>
                </a:cubicBezTo>
                <a:lnTo>
                  <a:pt x="1281" y="1718"/>
                </a:lnTo>
                <a:close/>
              </a:path>
            </a:pathLst>
          </a:custGeom>
          <a:solidFill>
            <a:srgbClr val="3081AC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914400"/>
            <a:endParaRPr lang="en-IN" sz="1800" kern="0">
              <a:solidFill>
                <a:prstClr val="black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00D73078-6033-49FF-AB64-27917F3D7798}"/>
              </a:ext>
            </a:extLst>
          </p:cNvPr>
          <p:cNvSpPr/>
          <p:nvPr/>
        </p:nvSpPr>
        <p:spPr>
          <a:xfrm>
            <a:off x="7563624" y="1196752"/>
            <a:ext cx="1260000" cy="1260000"/>
          </a:xfrm>
          <a:prstGeom prst="ellipse">
            <a:avLst/>
          </a:prstGeom>
          <a:solidFill>
            <a:srgbClr val="E35A35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8B39ED7A-E4DB-4A78-A74A-961C862BCEC2}"/>
              </a:ext>
            </a:extLst>
          </p:cNvPr>
          <p:cNvSpPr/>
          <p:nvPr/>
        </p:nvSpPr>
        <p:spPr>
          <a:xfrm>
            <a:off x="5302136" y="3114397"/>
            <a:ext cx="1467700" cy="146770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FAA270C9-E214-409C-A2A9-AA9EF25B0465}"/>
              </a:ext>
            </a:extLst>
          </p:cNvPr>
          <p:cNvSpPr/>
          <p:nvPr/>
        </p:nvSpPr>
        <p:spPr>
          <a:xfrm>
            <a:off x="8640985" y="2137850"/>
            <a:ext cx="1260000" cy="1260000"/>
          </a:xfrm>
          <a:prstGeom prst="ellipse">
            <a:avLst/>
          </a:prstGeom>
          <a:solidFill>
            <a:srgbClr val="ECB448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5FCA97DA-1722-4361-8EF8-A69B0C969E86}"/>
              </a:ext>
            </a:extLst>
          </p:cNvPr>
          <p:cNvSpPr/>
          <p:nvPr/>
        </p:nvSpPr>
        <p:spPr>
          <a:xfrm>
            <a:off x="9656531" y="3201452"/>
            <a:ext cx="1260000" cy="1260000"/>
          </a:xfrm>
          <a:prstGeom prst="ellipse">
            <a:avLst/>
          </a:prstGeom>
          <a:solidFill>
            <a:srgbClr val="8BB74C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9B0B220A-43D3-4F05-8A5B-153609A7CDC3}"/>
              </a:ext>
            </a:extLst>
          </p:cNvPr>
          <p:cNvSpPr/>
          <p:nvPr/>
        </p:nvSpPr>
        <p:spPr>
          <a:xfrm>
            <a:off x="8640985" y="4239586"/>
            <a:ext cx="1260000" cy="1260000"/>
          </a:xfrm>
          <a:prstGeom prst="ellipse">
            <a:avLst/>
          </a:prstGeom>
          <a:solidFill>
            <a:srgbClr val="5FB7A2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14AE5286-742B-4620-8621-801B34F5CAF1}"/>
              </a:ext>
            </a:extLst>
          </p:cNvPr>
          <p:cNvSpPr/>
          <p:nvPr/>
        </p:nvSpPr>
        <p:spPr>
          <a:xfrm>
            <a:off x="7563624" y="5087345"/>
            <a:ext cx="1260000" cy="1260000"/>
          </a:xfrm>
          <a:prstGeom prst="ellipse">
            <a:avLst/>
          </a:prstGeom>
          <a:solidFill>
            <a:srgbClr val="3081AC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="" xmlns:a16="http://schemas.microsoft.com/office/drawing/2014/main" id="{68C81093-5A01-4616-8620-82DE6525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3" y="274639"/>
            <a:ext cx="11531052" cy="711081"/>
          </a:xfrm>
          <a:ln w="12700">
            <a:solidFill>
              <a:srgbClr val="0070C0"/>
            </a:solidFill>
          </a:ln>
        </p:spPr>
        <p:txBody>
          <a:bodyPr/>
          <a:lstStyle/>
          <a:p>
            <a:pPr algn="ctr" rtl="1"/>
            <a:r>
              <a:rPr lang="fa-IR" b="1" dirty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عوامل </a:t>
            </a:r>
            <a:r>
              <a:rPr lang="fa-IR" b="1" dirty="0" smtClean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بحران ساز موثر بر سلامت </a:t>
            </a:r>
            <a:r>
              <a:rPr lang="fa-IR" b="1" dirty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روان</a:t>
            </a:r>
            <a:r>
              <a:rPr lang="en-US" b="1" dirty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 </a:t>
            </a:r>
            <a:endParaRPr lang="en-IN" b="0" dirty="0">
              <a:cs typeface="MRT_Titr Collage" pitchFamily="2" charset="-7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864825" y="269978"/>
            <a:ext cx="324000" cy="720000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/>
            <a:endParaRPr lang="en-US" sz="1800" kern="0" smtClean="0">
              <a:solidFill>
                <a:sysClr val="window" lastClr="FFFFFF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0" y="269978"/>
            <a:ext cx="333772" cy="720000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/>
            <a:endParaRPr lang="en-US" sz="1800" kern="0" smtClean="0">
              <a:solidFill>
                <a:sysClr val="window" lastClr="FFFFFF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xmlns="" id="{00D73078-6033-49FF-AB64-27917F3D7798}"/>
              </a:ext>
            </a:extLst>
          </p:cNvPr>
          <p:cNvSpPr/>
          <p:nvPr/>
        </p:nvSpPr>
        <p:spPr>
          <a:xfrm>
            <a:off x="3078918" y="1124744"/>
            <a:ext cx="1260000" cy="1260000"/>
          </a:xfrm>
          <a:prstGeom prst="ellipse">
            <a:avLst/>
          </a:prstGeom>
          <a:solidFill>
            <a:srgbClr val="E35A35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xmlns="" id="{FAA270C9-E214-409C-A2A9-AA9EF25B0465}"/>
              </a:ext>
            </a:extLst>
          </p:cNvPr>
          <p:cNvSpPr/>
          <p:nvPr/>
        </p:nvSpPr>
        <p:spPr>
          <a:xfrm>
            <a:off x="2042749" y="2073650"/>
            <a:ext cx="1260000" cy="1260000"/>
          </a:xfrm>
          <a:prstGeom prst="ellipse">
            <a:avLst/>
          </a:prstGeom>
          <a:solidFill>
            <a:srgbClr val="ECB448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xmlns="" id="{5FCA97DA-1722-4361-8EF8-A69B0C969E86}"/>
              </a:ext>
            </a:extLst>
          </p:cNvPr>
          <p:cNvSpPr/>
          <p:nvPr/>
        </p:nvSpPr>
        <p:spPr>
          <a:xfrm>
            <a:off x="1053710" y="3164782"/>
            <a:ext cx="1260000" cy="1260000"/>
          </a:xfrm>
          <a:prstGeom prst="ellipse">
            <a:avLst/>
          </a:prstGeom>
          <a:solidFill>
            <a:srgbClr val="8BB74C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xmlns="" id="{9B0B220A-43D3-4F05-8A5B-153609A7CDC3}"/>
              </a:ext>
            </a:extLst>
          </p:cNvPr>
          <p:cNvSpPr/>
          <p:nvPr/>
        </p:nvSpPr>
        <p:spPr>
          <a:xfrm>
            <a:off x="2042749" y="4231058"/>
            <a:ext cx="1260000" cy="1260000"/>
          </a:xfrm>
          <a:prstGeom prst="ellipse">
            <a:avLst/>
          </a:prstGeom>
          <a:solidFill>
            <a:srgbClr val="5FB7A2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xmlns="" id="{14AE5286-742B-4620-8621-801B34F5CAF1}"/>
              </a:ext>
            </a:extLst>
          </p:cNvPr>
          <p:cNvSpPr/>
          <p:nvPr/>
        </p:nvSpPr>
        <p:spPr>
          <a:xfrm>
            <a:off x="3144636" y="5068272"/>
            <a:ext cx="1260000" cy="1260000"/>
          </a:xfrm>
          <a:prstGeom prst="ellipse">
            <a:avLst/>
          </a:prstGeom>
          <a:solidFill>
            <a:srgbClr val="3081AC">
              <a:lumMod val="75000"/>
            </a:srgbClr>
          </a:solidFill>
          <a:ln w="57150" cap="flat" cmpd="sng" algn="ctr">
            <a:solidFill>
              <a:sysClr val="window" lastClr="FFFFFF"/>
            </a:solidFill>
            <a:prstDash val="solid"/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txBody>
          <a:bodyPr rtlCol="0" anchor="ctr"/>
          <a:lstStyle/>
          <a:p>
            <a:pPr algn="ctr" defTabSz="914400"/>
            <a:endParaRPr lang="en-IN" sz="1800" kern="0">
              <a:solidFill>
                <a:prstClr val="white"/>
              </a:solidFill>
              <a:latin typeface="Calibri"/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7606580" y="1412776"/>
            <a:ext cx="1170863" cy="769441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بیکاری و درآمد پایین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3064111" y="1268760"/>
            <a:ext cx="1302109" cy="999504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18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تغذیه </a:t>
            </a:r>
          </a:p>
          <a:p>
            <a:pPr algn="ctr" rtl="1">
              <a:lnSpc>
                <a:spcPct val="110000"/>
              </a:lnSpc>
              <a:defRPr/>
            </a:pPr>
            <a:r>
              <a:rPr lang="fa-IR" sz="18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نامناسب و ناسالم</a:t>
            </a:r>
            <a:endParaRPr lang="en-US" sz="18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8686700" y="2371527"/>
            <a:ext cx="1170863" cy="769441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ورزش نکردن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9701099" y="3646185"/>
            <a:ext cx="1170863" cy="43088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جنگ و نزاع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1098278" y="3293592"/>
            <a:ext cx="1170863" cy="999504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18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استرس‌های شغلی و زندگی</a:t>
            </a:r>
            <a:endParaRPr lang="en-US" sz="18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2061964" y="4581128"/>
            <a:ext cx="1170863" cy="423193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بحران هویت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2061964" y="2374154"/>
            <a:ext cx="1170863" cy="694806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18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عدم دلبستگی به خانواده</a:t>
            </a:r>
            <a:endParaRPr lang="en-US" sz="18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8686700" y="4467453"/>
            <a:ext cx="1170863" cy="7617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دسترسی به مواد مخدر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7606579" y="5301207"/>
            <a:ext cx="1170863" cy="7617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وابستگی و اعتیاد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3168055" y="5301208"/>
            <a:ext cx="1170863" cy="7617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اختلال و ناسازگاری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xmlns="" id="{5FCA97DA-1722-4361-8EF8-A69B0C969E86}"/>
              </a:ext>
            </a:extLst>
          </p:cNvPr>
          <p:cNvSpPr/>
          <p:nvPr/>
        </p:nvSpPr>
        <p:spPr>
          <a:xfrm>
            <a:off x="5380192" y="5517232"/>
            <a:ext cx="1260000" cy="1260000"/>
          </a:xfrm>
          <a:prstGeom prst="ellipse">
            <a:avLst/>
          </a:prstGeom>
          <a:solidFill>
            <a:srgbClr val="000066"/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446340" y="5805264"/>
            <a:ext cx="1170863" cy="7617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احساس تنهایی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xmlns="" id="{5FCA97DA-1722-4361-8EF8-A69B0C969E86}"/>
              </a:ext>
            </a:extLst>
          </p:cNvPr>
          <p:cNvSpPr/>
          <p:nvPr/>
        </p:nvSpPr>
        <p:spPr>
          <a:xfrm>
            <a:off x="5380192" y="1016872"/>
            <a:ext cx="1260000" cy="1260000"/>
          </a:xfrm>
          <a:prstGeom prst="ellipse">
            <a:avLst/>
          </a:prstGeom>
          <a:solidFill>
            <a:srgbClr val="990033"/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427605" y="1196752"/>
            <a:ext cx="1170863" cy="7617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شکست تحصیلی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56477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Freeform 93">
            <a:extLst>
              <a:ext uri="{FF2B5EF4-FFF2-40B4-BE49-F238E27FC236}">
                <a16:creationId xmlns:a16="http://schemas.microsoft.com/office/drawing/2014/main" xmlns="" id="{E97569E2-1152-4AAB-A36D-25D6C9380A83}"/>
              </a:ext>
            </a:extLst>
          </p:cNvPr>
          <p:cNvSpPr>
            <a:spLocks/>
          </p:cNvSpPr>
          <p:nvPr/>
        </p:nvSpPr>
        <p:spPr bwMode="auto">
          <a:xfrm rot="16200000">
            <a:off x="4766704" y="2236862"/>
            <a:ext cx="2486974" cy="838803"/>
          </a:xfrm>
          <a:custGeom>
            <a:avLst/>
            <a:gdLst>
              <a:gd name="T0" fmla="*/ 3293 w 3293"/>
              <a:gd name="T1" fmla="*/ 0 h 769"/>
              <a:gd name="T2" fmla="*/ 0 w 3293"/>
              <a:gd name="T3" fmla="*/ 339 h 769"/>
              <a:gd name="T4" fmla="*/ 0 w 3293"/>
              <a:gd name="T5" fmla="*/ 424 h 769"/>
              <a:gd name="T6" fmla="*/ 3293 w 3293"/>
              <a:gd name="T7" fmla="*/ 769 h 769"/>
              <a:gd name="T8" fmla="*/ 3293 w 3293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3" h="769">
                <a:moveTo>
                  <a:pt x="3293" y="0"/>
                </a:moveTo>
                <a:cubicBezTo>
                  <a:pt x="3293" y="0"/>
                  <a:pt x="1091" y="438"/>
                  <a:pt x="0" y="339"/>
                </a:cubicBezTo>
                <a:cubicBezTo>
                  <a:pt x="0" y="424"/>
                  <a:pt x="0" y="424"/>
                  <a:pt x="0" y="424"/>
                </a:cubicBezTo>
                <a:cubicBezTo>
                  <a:pt x="0" y="424"/>
                  <a:pt x="1384" y="477"/>
                  <a:pt x="3293" y="769"/>
                </a:cubicBezTo>
                <a:lnTo>
                  <a:pt x="3293" y="0"/>
                </a:lnTo>
                <a:close/>
              </a:path>
            </a:pathLst>
          </a:custGeom>
          <a:solidFill>
            <a:srgbClr val="C00040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1" name="Freeform 80">
            <a:extLst>
              <a:ext uri="{FF2B5EF4-FFF2-40B4-BE49-F238E27FC236}">
                <a16:creationId xmlns:a16="http://schemas.microsoft.com/office/drawing/2014/main" xmlns="" id="{E97569E2-1152-4AAB-A36D-25D6C9380A83}"/>
              </a:ext>
            </a:extLst>
          </p:cNvPr>
          <p:cNvSpPr>
            <a:spLocks/>
          </p:cNvSpPr>
          <p:nvPr/>
        </p:nvSpPr>
        <p:spPr bwMode="auto">
          <a:xfrm rot="5400000">
            <a:off x="4792498" y="4637547"/>
            <a:ext cx="2486974" cy="838803"/>
          </a:xfrm>
          <a:custGeom>
            <a:avLst/>
            <a:gdLst>
              <a:gd name="T0" fmla="*/ 3293 w 3293"/>
              <a:gd name="T1" fmla="*/ 0 h 769"/>
              <a:gd name="T2" fmla="*/ 0 w 3293"/>
              <a:gd name="T3" fmla="*/ 339 h 769"/>
              <a:gd name="T4" fmla="*/ 0 w 3293"/>
              <a:gd name="T5" fmla="*/ 424 h 769"/>
              <a:gd name="T6" fmla="*/ 3293 w 3293"/>
              <a:gd name="T7" fmla="*/ 769 h 769"/>
              <a:gd name="T8" fmla="*/ 3293 w 3293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3" h="769">
                <a:moveTo>
                  <a:pt x="3293" y="0"/>
                </a:moveTo>
                <a:cubicBezTo>
                  <a:pt x="3293" y="0"/>
                  <a:pt x="1091" y="438"/>
                  <a:pt x="0" y="339"/>
                </a:cubicBezTo>
                <a:cubicBezTo>
                  <a:pt x="0" y="424"/>
                  <a:pt x="0" y="424"/>
                  <a:pt x="0" y="424"/>
                </a:cubicBezTo>
                <a:cubicBezTo>
                  <a:pt x="0" y="424"/>
                  <a:pt x="1384" y="477"/>
                  <a:pt x="3293" y="769"/>
                </a:cubicBezTo>
                <a:lnTo>
                  <a:pt x="3293" y="0"/>
                </a:lnTo>
                <a:close/>
              </a:path>
            </a:pathLst>
          </a:custGeom>
          <a:solidFill>
            <a:srgbClr val="00009E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xmlns="" id="{2C271933-9424-4685-8BC3-FF2945D470C8}"/>
              </a:ext>
            </a:extLst>
          </p:cNvPr>
          <p:cNvSpPr>
            <a:spLocks/>
          </p:cNvSpPr>
          <p:nvPr/>
        </p:nvSpPr>
        <p:spPr bwMode="auto">
          <a:xfrm rot="10800000">
            <a:off x="2545530" y="3839047"/>
            <a:ext cx="2972818" cy="1265606"/>
          </a:xfrm>
          <a:custGeom>
            <a:avLst/>
            <a:gdLst>
              <a:gd name="T0" fmla="*/ 2386 w 2722"/>
              <a:gd name="T1" fmla="*/ 0 h 1161"/>
              <a:gd name="T2" fmla="*/ 25 w 2722"/>
              <a:gd name="T3" fmla="*/ 971 h 1161"/>
              <a:gd name="T4" fmla="*/ 0 w 2722"/>
              <a:gd name="T5" fmla="*/ 1066 h 1161"/>
              <a:gd name="T6" fmla="*/ 2722 w 2722"/>
              <a:gd name="T7" fmla="*/ 639 h 1161"/>
              <a:gd name="T8" fmla="*/ 2386 w 2722"/>
              <a:gd name="T9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2" h="1161">
                <a:moveTo>
                  <a:pt x="2386" y="0"/>
                </a:moveTo>
                <a:cubicBezTo>
                  <a:pt x="2386" y="0"/>
                  <a:pt x="1116" y="1031"/>
                  <a:pt x="25" y="971"/>
                </a:cubicBezTo>
                <a:cubicBezTo>
                  <a:pt x="0" y="1066"/>
                  <a:pt x="0" y="1066"/>
                  <a:pt x="0" y="1066"/>
                </a:cubicBezTo>
                <a:cubicBezTo>
                  <a:pt x="0" y="1066"/>
                  <a:pt x="756" y="1161"/>
                  <a:pt x="2722" y="639"/>
                </a:cubicBezTo>
                <a:lnTo>
                  <a:pt x="2386" y="0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4" name="Freeform 43">
            <a:extLst>
              <a:ext uri="{FF2B5EF4-FFF2-40B4-BE49-F238E27FC236}">
                <a16:creationId xmlns:a16="http://schemas.microsoft.com/office/drawing/2014/main" xmlns="" id="{F6FF0686-A8C5-472D-810E-534158BD8779}"/>
              </a:ext>
            </a:extLst>
          </p:cNvPr>
          <p:cNvSpPr>
            <a:spLocks/>
          </p:cNvSpPr>
          <p:nvPr/>
        </p:nvSpPr>
        <p:spPr bwMode="auto">
          <a:xfrm rot="10800000">
            <a:off x="2545530" y="2536436"/>
            <a:ext cx="2972818" cy="1265606"/>
          </a:xfrm>
          <a:custGeom>
            <a:avLst/>
            <a:gdLst>
              <a:gd name="T0" fmla="*/ 2386 w 2722"/>
              <a:gd name="T1" fmla="*/ 1161 h 1161"/>
              <a:gd name="T2" fmla="*/ 25 w 2722"/>
              <a:gd name="T3" fmla="*/ 191 h 1161"/>
              <a:gd name="T4" fmla="*/ 0 w 2722"/>
              <a:gd name="T5" fmla="*/ 95 h 1161"/>
              <a:gd name="T6" fmla="*/ 2722 w 2722"/>
              <a:gd name="T7" fmla="*/ 523 h 1161"/>
              <a:gd name="T8" fmla="*/ 2386 w 2722"/>
              <a:gd name="T9" fmla="*/ 1161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2" h="1161">
                <a:moveTo>
                  <a:pt x="2386" y="1161"/>
                </a:moveTo>
                <a:cubicBezTo>
                  <a:pt x="2386" y="1161"/>
                  <a:pt x="1116" y="131"/>
                  <a:pt x="25" y="191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5"/>
                  <a:pt x="756" y="0"/>
                  <a:pt x="2722" y="523"/>
                </a:cubicBezTo>
                <a:lnTo>
                  <a:pt x="2386" y="1161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xmlns="" id="{E97569E2-1152-4AAB-A36D-25D6C9380A83}"/>
              </a:ext>
            </a:extLst>
          </p:cNvPr>
          <p:cNvSpPr>
            <a:spLocks/>
          </p:cNvSpPr>
          <p:nvPr/>
        </p:nvSpPr>
        <p:spPr bwMode="auto">
          <a:xfrm rot="10800000">
            <a:off x="1783205" y="3380734"/>
            <a:ext cx="3596987" cy="838803"/>
          </a:xfrm>
          <a:custGeom>
            <a:avLst/>
            <a:gdLst>
              <a:gd name="T0" fmla="*/ 3293 w 3293"/>
              <a:gd name="T1" fmla="*/ 0 h 769"/>
              <a:gd name="T2" fmla="*/ 0 w 3293"/>
              <a:gd name="T3" fmla="*/ 339 h 769"/>
              <a:gd name="T4" fmla="*/ 0 w 3293"/>
              <a:gd name="T5" fmla="*/ 424 h 769"/>
              <a:gd name="T6" fmla="*/ 3293 w 3293"/>
              <a:gd name="T7" fmla="*/ 769 h 769"/>
              <a:gd name="T8" fmla="*/ 3293 w 3293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3" h="769">
                <a:moveTo>
                  <a:pt x="3293" y="0"/>
                </a:moveTo>
                <a:cubicBezTo>
                  <a:pt x="3293" y="0"/>
                  <a:pt x="1091" y="438"/>
                  <a:pt x="0" y="339"/>
                </a:cubicBezTo>
                <a:cubicBezTo>
                  <a:pt x="0" y="424"/>
                  <a:pt x="0" y="424"/>
                  <a:pt x="0" y="424"/>
                </a:cubicBezTo>
                <a:cubicBezTo>
                  <a:pt x="0" y="424"/>
                  <a:pt x="1384" y="477"/>
                  <a:pt x="3293" y="769"/>
                </a:cubicBezTo>
                <a:lnTo>
                  <a:pt x="3293" y="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6" name="Freeform 45">
            <a:extLst>
              <a:ext uri="{FF2B5EF4-FFF2-40B4-BE49-F238E27FC236}">
                <a16:creationId xmlns:a16="http://schemas.microsoft.com/office/drawing/2014/main" xmlns="" id="{D48F1333-B9ED-444F-BB87-4291E8884732}"/>
              </a:ext>
            </a:extLst>
          </p:cNvPr>
          <p:cNvSpPr>
            <a:spLocks/>
          </p:cNvSpPr>
          <p:nvPr/>
        </p:nvSpPr>
        <p:spPr bwMode="auto">
          <a:xfrm rot="10800000">
            <a:off x="3270848" y="4031479"/>
            <a:ext cx="2220362" cy="1872505"/>
          </a:xfrm>
          <a:custGeom>
            <a:avLst/>
            <a:gdLst>
              <a:gd name="T0" fmla="*/ 1281 w 2033"/>
              <a:gd name="T1" fmla="*/ 0 h 1719"/>
              <a:gd name="T2" fmla="*/ 0 w 2033"/>
              <a:gd name="T3" fmla="*/ 1528 h 1719"/>
              <a:gd name="T4" fmla="*/ 0 w 2033"/>
              <a:gd name="T5" fmla="*/ 1641 h 1719"/>
              <a:gd name="T6" fmla="*/ 2033 w 2033"/>
              <a:gd name="T7" fmla="*/ 310 h 1719"/>
              <a:gd name="T8" fmla="*/ 1281 w 2033"/>
              <a:gd name="T9" fmla="*/ 0 h 1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3" h="1719">
                <a:moveTo>
                  <a:pt x="1281" y="0"/>
                </a:moveTo>
                <a:cubicBezTo>
                  <a:pt x="1281" y="0"/>
                  <a:pt x="822" y="1383"/>
                  <a:pt x="0" y="1528"/>
                </a:cubicBezTo>
                <a:cubicBezTo>
                  <a:pt x="0" y="1641"/>
                  <a:pt x="0" y="1641"/>
                  <a:pt x="0" y="1641"/>
                </a:cubicBezTo>
                <a:cubicBezTo>
                  <a:pt x="0" y="1641"/>
                  <a:pt x="1182" y="1719"/>
                  <a:pt x="2033" y="310"/>
                </a:cubicBezTo>
                <a:lnTo>
                  <a:pt x="1281" y="0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47" name="Freeform 46">
            <a:extLst>
              <a:ext uri="{FF2B5EF4-FFF2-40B4-BE49-F238E27FC236}">
                <a16:creationId xmlns:a16="http://schemas.microsoft.com/office/drawing/2014/main" xmlns="" id="{BC21A251-2D8A-4CA5-9443-44C1231EB869}"/>
              </a:ext>
            </a:extLst>
          </p:cNvPr>
          <p:cNvSpPr>
            <a:spLocks/>
          </p:cNvSpPr>
          <p:nvPr/>
        </p:nvSpPr>
        <p:spPr bwMode="auto">
          <a:xfrm rot="10800000">
            <a:off x="3270848" y="1735871"/>
            <a:ext cx="2220362" cy="1871272"/>
          </a:xfrm>
          <a:custGeom>
            <a:avLst/>
            <a:gdLst>
              <a:gd name="T0" fmla="*/ 1281 w 2033"/>
              <a:gd name="T1" fmla="*/ 1718 h 1718"/>
              <a:gd name="T2" fmla="*/ 0 w 2033"/>
              <a:gd name="T3" fmla="*/ 190 h 1718"/>
              <a:gd name="T4" fmla="*/ 0 w 2033"/>
              <a:gd name="T5" fmla="*/ 77 h 1718"/>
              <a:gd name="T6" fmla="*/ 2033 w 2033"/>
              <a:gd name="T7" fmla="*/ 1408 h 1718"/>
              <a:gd name="T8" fmla="*/ 1281 w 2033"/>
              <a:gd name="T9" fmla="*/ 1718 h 1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3" h="1718">
                <a:moveTo>
                  <a:pt x="1281" y="1718"/>
                </a:moveTo>
                <a:cubicBezTo>
                  <a:pt x="1281" y="1718"/>
                  <a:pt x="822" y="335"/>
                  <a:pt x="0" y="190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77"/>
                  <a:pt x="1182" y="0"/>
                  <a:pt x="2033" y="1408"/>
                </a:cubicBezTo>
                <a:lnTo>
                  <a:pt x="1281" y="171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6" name="Line 5">
            <a:extLst>
              <a:ext uri="{FF2B5EF4-FFF2-40B4-BE49-F238E27FC236}">
                <a16:creationId xmlns:a16="http://schemas.microsoft.com/office/drawing/2014/main" xmlns="" id="{79923E7C-CE22-4D0A-AAAB-7310A60F1740}"/>
              </a:ext>
            </a:extLst>
          </p:cNvPr>
          <p:cNvSpPr>
            <a:spLocks noChangeShapeType="1"/>
          </p:cNvSpPr>
          <p:nvPr/>
        </p:nvSpPr>
        <p:spPr bwMode="auto">
          <a:xfrm>
            <a:off x="8734487" y="4236969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7" name="Line 6">
            <a:extLst>
              <a:ext uri="{FF2B5EF4-FFF2-40B4-BE49-F238E27FC236}">
                <a16:creationId xmlns:a16="http://schemas.microsoft.com/office/drawing/2014/main" xmlns="" id="{CAD1639F-2A13-40FC-B809-9E9FC5240D24}"/>
              </a:ext>
            </a:extLst>
          </p:cNvPr>
          <p:cNvSpPr>
            <a:spLocks noChangeShapeType="1"/>
          </p:cNvSpPr>
          <p:nvPr/>
        </p:nvSpPr>
        <p:spPr bwMode="auto">
          <a:xfrm>
            <a:off x="8734487" y="4236969"/>
            <a:ext cx="0" cy="0"/>
          </a:xfrm>
          <a:prstGeom prst="lin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xmlns="" id="{2C271933-9424-4685-8BC3-FF2945D470C8}"/>
              </a:ext>
            </a:extLst>
          </p:cNvPr>
          <p:cNvSpPr>
            <a:spLocks/>
          </p:cNvSpPr>
          <p:nvPr/>
        </p:nvSpPr>
        <p:spPr bwMode="auto">
          <a:xfrm>
            <a:off x="6229314" y="2543730"/>
            <a:ext cx="2972818" cy="1265606"/>
          </a:xfrm>
          <a:custGeom>
            <a:avLst/>
            <a:gdLst>
              <a:gd name="T0" fmla="*/ 2386 w 2722"/>
              <a:gd name="T1" fmla="*/ 0 h 1161"/>
              <a:gd name="T2" fmla="*/ 25 w 2722"/>
              <a:gd name="T3" fmla="*/ 971 h 1161"/>
              <a:gd name="T4" fmla="*/ 0 w 2722"/>
              <a:gd name="T5" fmla="*/ 1066 h 1161"/>
              <a:gd name="T6" fmla="*/ 2722 w 2722"/>
              <a:gd name="T7" fmla="*/ 639 h 1161"/>
              <a:gd name="T8" fmla="*/ 2386 w 2722"/>
              <a:gd name="T9" fmla="*/ 0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2" h="1161">
                <a:moveTo>
                  <a:pt x="2386" y="0"/>
                </a:moveTo>
                <a:cubicBezTo>
                  <a:pt x="2386" y="0"/>
                  <a:pt x="1116" y="1031"/>
                  <a:pt x="25" y="971"/>
                </a:cubicBezTo>
                <a:cubicBezTo>
                  <a:pt x="0" y="1066"/>
                  <a:pt x="0" y="1066"/>
                  <a:pt x="0" y="1066"/>
                </a:cubicBezTo>
                <a:cubicBezTo>
                  <a:pt x="0" y="1066"/>
                  <a:pt x="756" y="1161"/>
                  <a:pt x="2722" y="639"/>
                </a:cubicBezTo>
                <a:lnTo>
                  <a:pt x="2386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xmlns="" id="{F6FF0686-A8C5-472D-810E-534158BD8779}"/>
              </a:ext>
            </a:extLst>
          </p:cNvPr>
          <p:cNvSpPr>
            <a:spLocks/>
          </p:cNvSpPr>
          <p:nvPr/>
        </p:nvSpPr>
        <p:spPr bwMode="auto">
          <a:xfrm>
            <a:off x="6229314" y="3846341"/>
            <a:ext cx="2972818" cy="1265606"/>
          </a:xfrm>
          <a:custGeom>
            <a:avLst/>
            <a:gdLst>
              <a:gd name="T0" fmla="*/ 2386 w 2722"/>
              <a:gd name="T1" fmla="*/ 1161 h 1161"/>
              <a:gd name="T2" fmla="*/ 25 w 2722"/>
              <a:gd name="T3" fmla="*/ 191 h 1161"/>
              <a:gd name="T4" fmla="*/ 0 w 2722"/>
              <a:gd name="T5" fmla="*/ 95 h 1161"/>
              <a:gd name="T6" fmla="*/ 2722 w 2722"/>
              <a:gd name="T7" fmla="*/ 523 h 1161"/>
              <a:gd name="T8" fmla="*/ 2386 w 2722"/>
              <a:gd name="T9" fmla="*/ 1161 h 11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22" h="1161">
                <a:moveTo>
                  <a:pt x="2386" y="1161"/>
                </a:moveTo>
                <a:cubicBezTo>
                  <a:pt x="2386" y="1161"/>
                  <a:pt x="1116" y="131"/>
                  <a:pt x="25" y="191"/>
                </a:cubicBezTo>
                <a:cubicBezTo>
                  <a:pt x="0" y="95"/>
                  <a:pt x="0" y="95"/>
                  <a:pt x="0" y="95"/>
                </a:cubicBezTo>
                <a:cubicBezTo>
                  <a:pt x="0" y="95"/>
                  <a:pt x="756" y="0"/>
                  <a:pt x="2722" y="523"/>
                </a:cubicBezTo>
                <a:lnTo>
                  <a:pt x="2386" y="1161"/>
                </a:lnTo>
                <a:close/>
              </a:path>
            </a:pathLst>
          </a:custGeom>
          <a:solidFill>
            <a:schemeClr val="accent4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xmlns="" id="{E97569E2-1152-4AAB-A36D-25D6C9380A83}"/>
              </a:ext>
            </a:extLst>
          </p:cNvPr>
          <p:cNvSpPr>
            <a:spLocks/>
          </p:cNvSpPr>
          <p:nvPr/>
        </p:nvSpPr>
        <p:spPr bwMode="auto">
          <a:xfrm>
            <a:off x="6367470" y="3428846"/>
            <a:ext cx="3596987" cy="838803"/>
          </a:xfrm>
          <a:custGeom>
            <a:avLst/>
            <a:gdLst>
              <a:gd name="T0" fmla="*/ 3293 w 3293"/>
              <a:gd name="T1" fmla="*/ 0 h 769"/>
              <a:gd name="T2" fmla="*/ 0 w 3293"/>
              <a:gd name="T3" fmla="*/ 339 h 769"/>
              <a:gd name="T4" fmla="*/ 0 w 3293"/>
              <a:gd name="T5" fmla="*/ 424 h 769"/>
              <a:gd name="T6" fmla="*/ 3293 w 3293"/>
              <a:gd name="T7" fmla="*/ 769 h 769"/>
              <a:gd name="T8" fmla="*/ 3293 w 3293"/>
              <a:gd name="T9" fmla="*/ 0 h 7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93" h="769">
                <a:moveTo>
                  <a:pt x="3293" y="0"/>
                </a:moveTo>
                <a:cubicBezTo>
                  <a:pt x="3293" y="0"/>
                  <a:pt x="1091" y="438"/>
                  <a:pt x="0" y="339"/>
                </a:cubicBezTo>
                <a:cubicBezTo>
                  <a:pt x="0" y="424"/>
                  <a:pt x="0" y="424"/>
                  <a:pt x="0" y="424"/>
                </a:cubicBezTo>
                <a:cubicBezTo>
                  <a:pt x="0" y="424"/>
                  <a:pt x="1384" y="477"/>
                  <a:pt x="3293" y="769"/>
                </a:cubicBezTo>
                <a:lnTo>
                  <a:pt x="3293" y="0"/>
                </a:lnTo>
                <a:close/>
              </a:path>
            </a:pathLst>
          </a:custGeom>
          <a:solidFill>
            <a:schemeClr val="accent3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xmlns="" id="{D48F1333-B9ED-444F-BB87-4291E8884732}"/>
              </a:ext>
            </a:extLst>
          </p:cNvPr>
          <p:cNvSpPr>
            <a:spLocks/>
          </p:cNvSpPr>
          <p:nvPr/>
        </p:nvSpPr>
        <p:spPr bwMode="auto">
          <a:xfrm>
            <a:off x="6256452" y="1744399"/>
            <a:ext cx="2220362" cy="1872505"/>
          </a:xfrm>
          <a:custGeom>
            <a:avLst/>
            <a:gdLst>
              <a:gd name="T0" fmla="*/ 1281 w 2033"/>
              <a:gd name="T1" fmla="*/ 0 h 1719"/>
              <a:gd name="T2" fmla="*/ 0 w 2033"/>
              <a:gd name="T3" fmla="*/ 1528 h 1719"/>
              <a:gd name="T4" fmla="*/ 0 w 2033"/>
              <a:gd name="T5" fmla="*/ 1641 h 1719"/>
              <a:gd name="T6" fmla="*/ 2033 w 2033"/>
              <a:gd name="T7" fmla="*/ 310 h 1719"/>
              <a:gd name="T8" fmla="*/ 1281 w 2033"/>
              <a:gd name="T9" fmla="*/ 0 h 1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3" h="1719">
                <a:moveTo>
                  <a:pt x="1281" y="0"/>
                </a:moveTo>
                <a:cubicBezTo>
                  <a:pt x="1281" y="0"/>
                  <a:pt x="822" y="1383"/>
                  <a:pt x="0" y="1528"/>
                </a:cubicBezTo>
                <a:cubicBezTo>
                  <a:pt x="0" y="1641"/>
                  <a:pt x="0" y="1641"/>
                  <a:pt x="0" y="1641"/>
                </a:cubicBezTo>
                <a:cubicBezTo>
                  <a:pt x="0" y="1641"/>
                  <a:pt x="1182" y="1719"/>
                  <a:pt x="2033" y="310"/>
                </a:cubicBezTo>
                <a:lnTo>
                  <a:pt x="1281" y="0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12" name="Freeform 11">
            <a:extLst>
              <a:ext uri="{FF2B5EF4-FFF2-40B4-BE49-F238E27FC236}">
                <a16:creationId xmlns:a16="http://schemas.microsoft.com/office/drawing/2014/main" xmlns="" id="{BC21A251-2D8A-4CA5-9443-44C1231EB869}"/>
              </a:ext>
            </a:extLst>
          </p:cNvPr>
          <p:cNvSpPr>
            <a:spLocks/>
          </p:cNvSpPr>
          <p:nvPr/>
        </p:nvSpPr>
        <p:spPr bwMode="auto">
          <a:xfrm>
            <a:off x="6256452" y="4041240"/>
            <a:ext cx="2220362" cy="1871272"/>
          </a:xfrm>
          <a:custGeom>
            <a:avLst/>
            <a:gdLst>
              <a:gd name="T0" fmla="*/ 1281 w 2033"/>
              <a:gd name="T1" fmla="*/ 1718 h 1718"/>
              <a:gd name="T2" fmla="*/ 0 w 2033"/>
              <a:gd name="T3" fmla="*/ 190 h 1718"/>
              <a:gd name="T4" fmla="*/ 0 w 2033"/>
              <a:gd name="T5" fmla="*/ 77 h 1718"/>
              <a:gd name="T6" fmla="*/ 2033 w 2033"/>
              <a:gd name="T7" fmla="*/ 1408 h 1718"/>
              <a:gd name="T8" fmla="*/ 1281 w 2033"/>
              <a:gd name="T9" fmla="*/ 1718 h 17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33" h="1718">
                <a:moveTo>
                  <a:pt x="1281" y="1718"/>
                </a:moveTo>
                <a:cubicBezTo>
                  <a:pt x="1281" y="1718"/>
                  <a:pt x="822" y="335"/>
                  <a:pt x="0" y="190"/>
                </a:cubicBezTo>
                <a:cubicBezTo>
                  <a:pt x="0" y="77"/>
                  <a:pt x="0" y="77"/>
                  <a:pt x="0" y="77"/>
                </a:cubicBezTo>
                <a:cubicBezTo>
                  <a:pt x="0" y="77"/>
                  <a:pt x="1182" y="0"/>
                  <a:pt x="2033" y="1408"/>
                </a:cubicBezTo>
                <a:lnTo>
                  <a:pt x="1281" y="1718"/>
                </a:lnTo>
                <a:close/>
              </a:path>
            </a:pathLst>
          </a:custGeom>
          <a:solidFill>
            <a:schemeClr val="accent5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prstClr val="black"/>
              </a:solidFill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xmlns="" id="{00D73078-6033-49FF-AB64-27917F3D7798}"/>
              </a:ext>
            </a:extLst>
          </p:cNvPr>
          <p:cNvSpPr/>
          <p:nvPr/>
        </p:nvSpPr>
        <p:spPr>
          <a:xfrm>
            <a:off x="7563624" y="1196752"/>
            <a:ext cx="1260000" cy="12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8B39ED7A-E4DB-4A78-A74A-961C862BCEC2}"/>
              </a:ext>
            </a:extLst>
          </p:cNvPr>
          <p:cNvSpPr/>
          <p:nvPr/>
        </p:nvSpPr>
        <p:spPr>
          <a:xfrm>
            <a:off x="5302136" y="3114397"/>
            <a:ext cx="1467700" cy="1467701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xmlns="" id="{FAA270C9-E214-409C-A2A9-AA9EF25B0465}"/>
              </a:ext>
            </a:extLst>
          </p:cNvPr>
          <p:cNvSpPr/>
          <p:nvPr/>
        </p:nvSpPr>
        <p:spPr>
          <a:xfrm>
            <a:off x="8640985" y="2137850"/>
            <a:ext cx="1260000" cy="12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xmlns="" id="{5FCA97DA-1722-4361-8EF8-A69B0C969E86}"/>
              </a:ext>
            </a:extLst>
          </p:cNvPr>
          <p:cNvSpPr/>
          <p:nvPr/>
        </p:nvSpPr>
        <p:spPr>
          <a:xfrm>
            <a:off x="9656531" y="3201452"/>
            <a:ext cx="1260000" cy="12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9B0B220A-43D3-4F05-8A5B-153609A7CDC3}"/>
              </a:ext>
            </a:extLst>
          </p:cNvPr>
          <p:cNvSpPr/>
          <p:nvPr/>
        </p:nvSpPr>
        <p:spPr>
          <a:xfrm>
            <a:off x="8640985" y="4239586"/>
            <a:ext cx="1260000" cy="12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xmlns="" id="{14AE5286-742B-4620-8621-801B34F5CAF1}"/>
              </a:ext>
            </a:extLst>
          </p:cNvPr>
          <p:cNvSpPr/>
          <p:nvPr/>
        </p:nvSpPr>
        <p:spPr>
          <a:xfrm>
            <a:off x="7563624" y="5087345"/>
            <a:ext cx="1260000" cy="1260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50" name="Title 1">
            <a:extLst>
              <a:ext uri="{FF2B5EF4-FFF2-40B4-BE49-F238E27FC236}">
                <a16:creationId xmlns="" xmlns:a16="http://schemas.microsoft.com/office/drawing/2014/main" id="{68C81093-5A01-4616-8620-82DE65257B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3773" y="274639"/>
            <a:ext cx="11531052" cy="711081"/>
          </a:xfrm>
          <a:ln w="12700">
            <a:solidFill>
              <a:srgbClr val="0070C0"/>
            </a:solidFill>
          </a:ln>
        </p:spPr>
        <p:txBody>
          <a:bodyPr/>
          <a:lstStyle/>
          <a:p>
            <a:pPr algn="ctr" rtl="1"/>
            <a:r>
              <a:rPr lang="fa-IR" b="1" dirty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عوامل </a:t>
            </a:r>
            <a:r>
              <a:rPr lang="fa-IR" b="1" dirty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محافظت </a:t>
            </a:r>
            <a:r>
              <a:rPr lang="fa-IR" b="1" dirty="0" smtClean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کننده موثر بر سلامت </a:t>
            </a:r>
            <a:r>
              <a:rPr lang="fa-IR" b="1" dirty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روان</a:t>
            </a:r>
            <a:r>
              <a:rPr lang="en-US" b="1" dirty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 </a:t>
            </a:r>
            <a:endParaRPr lang="en-IN" b="0" dirty="0">
              <a:cs typeface="MRT_Titr Collage" pitchFamily="2" charset="-78"/>
            </a:endParaRPr>
          </a:p>
        </p:txBody>
      </p:sp>
      <p:sp>
        <p:nvSpPr>
          <p:cNvPr id="51" name="Rectangle 50"/>
          <p:cNvSpPr/>
          <p:nvPr/>
        </p:nvSpPr>
        <p:spPr>
          <a:xfrm>
            <a:off x="11864825" y="269978"/>
            <a:ext cx="324000" cy="720000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/>
            <a:endParaRPr lang="en-US" sz="1800" kern="0" smtClean="0">
              <a:solidFill>
                <a:sysClr val="window" lastClr="FFFFFF"/>
              </a:solidFill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0" y="269978"/>
            <a:ext cx="333772" cy="720000"/>
          </a:xfrm>
          <a:prstGeom prst="rect">
            <a:avLst/>
          </a:prstGeom>
          <a:solidFill>
            <a:srgbClr val="0070C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 defTabSz="914400"/>
            <a:endParaRPr lang="en-US" sz="1800" kern="0" smtClean="0">
              <a:solidFill>
                <a:sysClr val="window" lastClr="FFFFFF"/>
              </a:solidFill>
            </a:endParaRPr>
          </a:p>
        </p:txBody>
      </p:sp>
      <p:sp>
        <p:nvSpPr>
          <p:cNvPr id="49" name="Oval 48">
            <a:extLst>
              <a:ext uri="{FF2B5EF4-FFF2-40B4-BE49-F238E27FC236}">
                <a16:creationId xmlns:a16="http://schemas.microsoft.com/office/drawing/2014/main" xmlns="" id="{00D73078-6033-49FF-AB64-27917F3D7798}"/>
              </a:ext>
            </a:extLst>
          </p:cNvPr>
          <p:cNvSpPr/>
          <p:nvPr/>
        </p:nvSpPr>
        <p:spPr>
          <a:xfrm>
            <a:off x="3078918" y="1124744"/>
            <a:ext cx="1260000" cy="126000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68" name="Oval 67">
            <a:extLst>
              <a:ext uri="{FF2B5EF4-FFF2-40B4-BE49-F238E27FC236}">
                <a16:creationId xmlns:a16="http://schemas.microsoft.com/office/drawing/2014/main" xmlns="" id="{FAA270C9-E214-409C-A2A9-AA9EF25B0465}"/>
              </a:ext>
            </a:extLst>
          </p:cNvPr>
          <p:cNvSpPr/>
          <p:nvPr/>
        </p:nvSpPr>
        <p:spPr>
          <a:xfrm>
            <a:off x="2042749" y="2073650"/>
            <a:ext cx="1260000" cy="1260000"/>
          </a:xfrm>
          <a:prstGeom prst="ellipse">
            <a:avLst/>
          </a:prstGeom>
          <a:solidFill>
            <a:schemeClr val="accent2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xmlns="" id="{5FCA97DA-1722-4361-8EF8-A69B0C969E86}"/>
              </a:ext>
            </a:extLst>
          </p:cNvPr>
          <p:cNvSpPr/>
          <p:nvPr/>
        </p:nvSpPr>
        <p:spPr>
          <a:xfrm>
            <a:off x="1053710" y="3164782"/>
            <a:ext cx="1260000" cy="1260000"/>
          </a:xfrm>
          <a:prstGeom prst="ellipse">
            <a:avLst/>
          </a:prstGeom>
          <a:solidFill>
            <a:schemeClr val="accent3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74" name="Oval 73">
            <a:extLst>
              <a:ext uri="{FF2B5EF4-FFF2-40B4-BE49-F238E27FC236}">
                <a16:creationId xmlns:a16="http://schemas.microsoft.com/office/drawing/2014/main" xmlns="" id="{9B0B220A-43D3-4F05-8A5B-153609A7CDC3}"/>
              </a:ext>
            </a:extLst>
          </p:cNvPr>
          <p:cNvSpPr/>
          <p:nvPr/>
        </p:nvSpPr>
        <p:spPr>
          <a:xfrm>
            <a:off x="2042749" y="4231058"/>
            <a:ext cx="1260000" cy="1260000"/>
          </a:xfrm>
          <a:prstGeom prst="ellipse">
            <a:avLst/>
          </a:prstGeom>
          <a:solidFill>
            <a:schemeClr val="accent4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77" name="Oval 76">
            <a:extLst>
              <a:ext uri="{FF2B5EF4-FFF2-40B4-BE49-F238E27FC236}">
                <a16:creationId xmlns:a16="http://schemas.microsoft.com/office/drawing/2014/main" xmlns="" id="{14AE5286-742B-4620-8621-801B34F5CAF1}"/>
              </a:ext>
            </a:extLst>
          </p:cNvPr>
          <p:cNvSpPr/>
          <p:nvPr/>
        </p:nvSpPr>
        <p:spPr>
          <a:xfrm>
            <a:off x="3144636" y="5068272"/>
            <a:ext cx="1260000" cy="1260000"/>
          </a:xfrm>
          <a:prstGeom prst="ellipse">
            <a:avLst/>
          </a:prstGeom>
          <a:solidFill>
            <a:schemeClr val="accent5">
              <a:lumMod val="75000"/>
            </a:schemeClr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82" name="TextBox 81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7606580" y="1268760"/>
            <a:ext cx="1170863" cy="1107996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وضعیت</a:t>
            </a:r>
          </a:p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 اقتصادی مناسب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3" name="TextBox 82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3064111" y="1268760"/>
            <a:ext cx="1302109" cy="999504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18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برخورداری </a:t>
            </a:r>
          </a:p>
          <a:p>
            <a:pPr algn="ctr" rtl="1">
              <a:lnSpc>
                <a:spcPct val="110000"/>
              </a:lnSpc>
              <a:defRPr/>
            </a:pPr>
            <a:r>
              <a:rPr lang="fa-IR" sz="18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از رژیم غذایی مناسب</a:t>
            </a:r>
            <a:endParaRPr lang="en-US" sz="18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4" name="TextBox 83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8686700" y="2204864"/>
            <a:ext cx="1170863" cy="1100301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ورزش و سلامت جسمی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5" name="TextBox 84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9701099" y="3459341"/>
            <a:ext cx="1170863" cy="7617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روابط مثبت با دیگران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6" name="TextBox 85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1098278" y="3212976"/>
            <a:ext cx="1170863" cy="1006429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18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حمایت اجتماعی از جانب خانواده</a:t>
            </a:r>
            <a:endParaRPr lang="en-US" sz="18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7" name="TextBox 86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2099984" y="4293096"/>
            <a:ext cx="1170863" cy="1107996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سرمایه و اعتماد اجتماعی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8" name="TextBox 87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2061964" y="2204864"/>
            <a:ext cx="1170863" cy="1006429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18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برخورداری </a:t>
            </a:r>
          </a:p>
          <a:p>
            <a:pPr algn="ctr" rtl="1">
              <a:lnSpc>
                <a:spcPct val="110000"/>
              </a:lnSpc>
              <a:defRPr/>
            </a:pPr>
            <a:r>
              <a:rPr lang="fa-IR" sz="18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از مهارت‌های زندگی</a:t>
            </a:r>
            <a:endParaRPr lang="en-US" sz="18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89" name="TextBox 88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8686700" y="4467453"/>
            <a:ext cx="1170863" cy="76174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مدیریت استرس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90" name="TextBox 89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7611703" y="5526087"/>
            <a:ext cx="1170863" cy="423193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استقلال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3168055" y="5505748"/>
            <a:ext cx="1170863" cy="43088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عزت نفس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xmlns="" id="{5FCA97DA-1722-4361-8EF8-A69B0C969E86}"/>
              </a:ext>
            </a:extLst>
          </p:cNvPr>
          <p:cNvSpPr/>
          <p:nvPr/>
        </p:nvSpPr>
        <p:spPr>
          <a:xfrm>
            <a:off x="5380192" y="5598000"/>
            <a:ext cx="1260000" cy="1260000"/>
          </a:xfrm>
          <a:prstGeom prst="ellipse">
            <a:avLst/>
          </a:prstGeom>
          <a:solidFill>
            <a:srgbClr val="000066"/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446340" y="6022449"/>
            <a:ext cx="1170863" cy="43088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تاهل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95" name="Oval 94">
            <a:extLst>
              <a:ext uri="{FF2B5EF4-FFF2-40B4-BE49-F238E27FC236}">
                <a16:creationId xmlns:a16="http://schemas.microsoft.com/office/drawing/2014/main" xmlns="" id="{5FCA97DA-1722-4361-8EF8-A69B0C969E86}"/>
              </a:ext>
            </a:extLst>
          </p:cNvPr>
          <p:cNvSpPr/>
          <p:nvPr/>
        </p:nvSpPr>
        <p:spPr>
          <a:xfrm>
            <a:off x="5380192" y="1016872"/>
            <a:ext cx="1260000" cy="1260000"/>
          </a:xfrm>
          <a:prstGeom prst="ellipse">
            <a:avLst/>
          </a:prstGeom>
          <a:solidFill>
            <a:srgbClr val="990033"/>
          </a:solidFill>
          <a:ln w="57150">
            <a:solidFill>
              <a:schemeClr val="bg1"/>
            </a:solidFill>
          </a:ln>
          <a:effectLst>
            <a:outerShdw blurRad="279400" dir="5400000" algn="t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>
              <a:solidFill>
                <a:prstClr val="white"/>
              </a:solidFill>
            </a:endParaRPr>
          </a:p>
        </p:txBody>
      </p:sp>
      <p:sp>
        <p:nvSpPr>
          <p:cNvPr id="96" name="TextBox 95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435016" y="1337625"/>
            <a:ext cx="1170863" cy="430887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sz="2000" b="1" kern="0" dirty="0" smtClean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تحصیلات</a:t>
            </a:r>
            <a:endParaRPr lang="en-US" sz="2000" b="1" kern="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75729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Rectangle 78">
            <a:extLst>
              <a:ext uri="{FF2B5EF4-FFF2-40B4-BE49-F238E27FC236}">
                <a16:creationId xmlns="" xmlns:a16="http://schemas.microsoft.com/office/drawing/2014/main" id="{1437294F-CAD7-47CA-ADA3-59C07C786259}"/>
              </a:ext>
            </a:extLst>
          </p:cNvPr>
          <p:cNvSpPr/>
          <p:nvPr/>
        </p:nvSpPr>
        <p:spPr>
          <a:xfrm>
            <a:off x="6183059" y="624970"/>
            <a:ext cx="5389000" cy="5539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pPr algn="ctr" rtl="1"/>
            <a:r>
              <a:rPr lang="fa-IR" sz="3600" b="1" dirty="0" smtClean="0">
                <a:solidFill>
                  <a:srgbClr val="0070C0"/>
                </a:solidFill>
                <a:latin typeface="Open Sans" panose="020B0606030504020204" pitchFamily="34" charset="0"/>
                <a:cs typeface="MRT_Titr Collage" pitchFamily="2" charset="-78"/>
              </a:rPr>
              <a:t>زمینه‌های پیشگیرانه</a:t>
            </a:r>
            <a:endParaRPr lang="en-IN" sz="3600" dirty="0">
              <a:solidFill>
                <a:schemeClr val="accent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64" name="Freeform 257">
            <a:extLst>
              <a:ext uri="{FF2B5EF4-FFF2-40B4-BE49-F238E27FC236}">
                <a16:creationId xmlns="" xmlns:a16="http://schemas.microsoft.com/office/drawing/2014/main" id="{2A9A5D17-FC42-48A9-8F5A-A3F74E156720}"/>
              </a:ext>
            </a:extLst>
          </p:cNvPr>
          <p:cNvSpPr>
            <a:spLocks/>
          </p:cNvSpPr>
          <p:nvPr/>
        </p:nvSpPr>
        <p:spPr bwMode="auto">
          <a:xfrm>
            <a:off x="1992735" y="5646360"/>
            <a:ext cx="123099" cy="231708"/>
          </a:xfrm>
          <a:custGeom>
            <a:avLst/>
            <a:gdLst>
              <a:gd name="T0" fmla="*/ 1122 w 2090"/>
              <a:gd name="T1" fmla="*/ 22 h 3935"/>
              <a:gd name="T2" fmla="*/ 1195 w 2090"/>
              <a:gd name="T3" fmla="*/ 113 h 3935"/>
              <a:gd name="T4" fmla="*/ 1752 w 2090"/>
              <a:gd name="T5" fmla="*/ 584 h 3935"/>
              <a:gd name="T6" fmla="*/ 1860 w 2090"/>
              <a:gd name="T7" fmla="*/ 630 h 3935"/>
              <a:gd name="T8" fmla="*/ 1905 w 2090"/>
              <a:gd name="T9" fmla="*/ 738 h 3935"/>
              <a:gd name="T10" fmla="*/ 1860 w 2090"/>
              <a:gd name="T11" fmla="*/ 848 h 3935"/>
              <a:gd name="T12" fmla="*/ 1752 w 2090"/>
              <a:gd name="T13" fmla="*/ 893 h 3935"/>
              <a:gd name="T14" fmla="*/ 634 w 2090"/>
              <a:gd name="T15" fmla="*/ 911 h 3935"/>
              <a:gd name="T16" fmla="*/ 466 w 2090"/>
              <a:gd name="T17" fmla="*/ 1006 h 3935"/>
              <a:gd name="T18" fmla="*/ 351 w 2090"/>
              <a:gd name="T19" fmla="*/ 1159 h 3935"/>
              <a:gd name="T20" fmla="*/ 308 w 2090"/>
              <a:gd name="T21" fmla="*/ 1352 h 3935"/>
              <a:gd name="T22" fmla="*/ 351 w 2090"/>
              <a:gd name="T23" fmla="*/ 1545 h 3935"/>
              <a:gd name="T24" fmla="*/ 466 w 2090"/>
              <a:gd name="T25" fmla="*/ 1698 h 3935"/>
              <a:gd name="T26" fmla="*/ 634 w 2090"/>
              <a:gd name="T27" fmla="*/ 1791 h 3935"/>
              <a:gd name="T28" fmla="*/ 1325 w 2090"/>
              <a:gd name="T29" fmla="*/ 1809 h 3935"/>
              <a:gd name="T30" fmla="*/ 1583 w 2090"/>
              <a:gd name="T31" fmla="*/ 1856 h 3935"/>
              <a:gd name="T32" fmla="*/ 1804 w 2090"/>
              <a:gd name="T33" fmla="*/ 1979 h 3935"/>
              <a:gd name="T34" fmla="*/ 1972 w 2090"/>
              <a:gd name="T35" fmla="*/ 2166 h 3935"/>
              <a:gd name="T36" fmla="*/ 2070 w 2090"/>
              <a:gd name="T37" fmla="*/ 2401 h 3935"/>
              <a:gd name="T38" fmla="*/ 2083 w 2090"/>
              <a:gd name="T39" fmla="*/ 2672 h 3935"/>
              <a:gd name="T40" fmla="*/ 2001 w 2090"/>
              <a:gd name="T41" fmla="*/ 2934 h 3935"/>
              <a:gd name="T42" fmla="*/ 1836 w 2090"/>
              <a:gd name="T43" fmla="*/ 3146 h 3935"/>
              <a:gd name="T44" fmla="*/ 1607 w 2090"/>
              <a:gd name="T45" fmla="*/ 3290 h 3935"/>
              <a:gd name="T46" fmla="*/ 1334 w 2090"/>
              <a:gd name="T47" fmla="*/ 3343 h 3935"/>
              <a:gd name="T48" fmla="*/ 1195 w 2090"/>
              <a:gd name="T49" fmla="*/ 3821 h 3935"/>
              <a:gd name="T50" fmla="*/ 1122 w 2090"/>
              <a:gd name="T51" fmla="*/ 3913 h 3935"/>
              <a:gd name="T52" fmla="*/ 1005 w 2090"/>
              <a:gd name="T53" fmla="*/ 3929 h 3935"/>
              <a:gd name="T54" fmla="*/ 912 w 2090"/>
              <a:gd name="T55" fmla="*/ 3859 h 3935"/>
              <a:gd name="T56" fmla="*/ 892 w 2090"/>
              <a:gd name="T57" fmla="*/ 3343 h 3935"/>
              <a:gd name="T58" fmla="*/ 245 w 2090"/>
              <a:gd name="T59" fmla="*/ 3323 h 3935"/>
              <a:gd name="T60" fmla="*/ 175 w 2090"/>
              <a:gd name="T61" fmla="*/ 3230 h 3935"/>
              <a:gd name="T62" fmla="*/ 190 w 2090"/>
              <a:gd name="T63" fmla="*/ 3111 h 3935"/>
              <a:gd name="T64" fmla="*/ 281 w 2090"/>
              <a:gd name="T65" fmla="*/ 3040 h 3935"/>
              <a:gd name="T66" fmla="*/ 1392 w 2090"/>
              <a:gd name="T67" fmla="*/ 3031 h 3935"/>
              <a:gd name="T68" fmla="*/ 1574 w 2090"/>
              <a:gd name="T69" fmla="*/ 2962 h 3935"/>
              <a:gd name="T70" fmla="*/ 1710 w 2090"/>
              <a:gd name="T71" fmla="*/ 2827 h 3935"/>
              <a:gd name="T72" fmla="*/ 1778 w 2090"/>
              <a:gd name="T73" fmla="*/ 2644 h 3935"/>
              <a:gd name="T74" fmla="*/ 1763 w 2090"/>
              <a:gd name="T75" fmla="*/ 2445 h 3935"/>
              <a:gd name="T76" fmla="*/ 1670 w 2090"/>
              <a:gd name="T77" fmla="*/ 2276 h 3935"/>
              <a:gd name="T78" fmla="*/ 1518 w 2090"/>
              <a:gd name="T79" fmla="*/ 2161 h 3935"/>
              <a:gd name="T80" fmla="*/ 1325 w 2090"/>
              <a:gd name="T81" fmla="*/ 2118 h 3935"/>
              <a:gd name="T82" fmla="*/ 591 w 2090"/>
              <a:gd name="T83" fmla="*/ 2098 h 3935"/>
              <a:gd name="T84" fmla="*/ 357 w 2090"/>
              <a:gd name="T85" fmla="*/ 1999 h 3935"/>
              <a:gd name="T86" fmla="*/ 169 w 2090"/>
              <a:gd name="T87" fmla="*/ 1830 h 3935"/>
              <a:gd name="T88" fmla="*/ 45 w 2090"/>
              <a:gd name="T89" fmla="*/ 1610 h 3935"/>
              <a:gd name="T90" fmla="*/ 0 w 2090"/>
              <a:gd name="T91" fmla="*/ 1352 h 3935"/>
              <a:gd name="T92" fmla="*/ 45 w 2090"/>
              <a:gd name="T93" fmla="*/ 1093 h 3935"/>
              <a:gd name="T94" fmla="*/ 169 w 2090"/>
              <a:gd name="T95" fmla="*/ 872 h 3935"/>
              <a:gd name="T96" fmla="*/ 357 w 2090"/>
              <a:gd name="T97" fmla="*/ 705 h 3935"/>
              <a:gd name="T98" fmla="*/ 591 w 2090"/>
              <a:gd name="T99" fmla="*/ 604 h 3935"/>
              <a:gd name="T100" fmla="*/ 892 w 2090"/>
              <a:gd name="T101" fmla="*/ 584 h 3935"/>
              <a:gd name="T102" fmla="*/ 912 w 2090"/>
              <a:gd name="T103" fmla="*/ 76 h 3935"/>
              <a:gd name="T104" fmla="*/ 1005 w 2090"/>
              <a:gd name="T105" fmla="*/ 6 h 39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2090" h="3935">
                <a:moveTo>
                  <a:pt x="1046" y="0"/>
                </a:moveTo>
                <a:lnTo>
                  <a:pt x="1087" y="6"/>
                </a:lnTo>
                <a:lnTo>
                  <a:pt x="1122" y="22"/>
                </a:lnTo>
                <a:lnTo>
                  <a:pt x="1154" y="45"/>
                </a:lnTo>
                <a:lnTo>
                  <a:pt x="1178" y="76"/>
                </a:lnTo>
                <a:lnTo>
                  <a:pt x="1195" y="113"/>
                </a:lnTo>
                <a:lnTo>
                  <a:pt x="1200" y="154"/>
                </a:lnTo>
                <a:lnTo>
                  <a:pt x="1200" y="584"/>
                </a:lnTo>
                <a:lnTo>
                  <a:pt x="1752" y="584"/>
                </a:lnTo>
                <a:lnTo>
                  <a:pt x="1793" y="589"/>
                </a:lnTo>
                <a:lnTo>
                  <a:pt x="1828" y="606"/>
                </a:lnTo>
                <a:lnTo>
                  <a:pt x="1860" y="630"/>
                </a:lnTo>
                <a:lnTo>
                  <a:pt x="1884" y="662"/>
                </a:lnTo>
                <a:lnTo>
                  <a:pt x="1899" y="697"/>
                </a:lnTo>
                <a:lnTo>
                  <a:pt x="1905" y="738"/>
                </a:lnTo>
                <a:lnTo>
                  <a:pt x="1899" y="779"/>
                </a:lnTo>
                <a:lnTo>
                  <a:pt x="1884" y="816"/>
                </a:lnTo>
                <a:lnTo>
                  <a:pt x="1860" y="848"/>
                </a:lnTo>
                <a:lnTo>
                  <a:pt x="1828" y="872"/>
                </a:lnTo>
                <a:lnTo>
                  <a:pt x="1793" y="887"/>
                </a:lnTo>
                <a:lnTo>
                  <a:pt x="1752" y="893"/>
                </a:lnTo>
                <a:lnTo>
                  <a:pt x="767" y="893"/>
                </a:lnTo>
                <a:lnTo>
                  <a:pt x="699" y="898"/>
                </a:lnTo>
                <a:lnTo>
                  <a:pt x="634" y="911"/>
                </a:lnTo>
                <a:lnTo>
                  <a:pt x="574" y="935"/>
                </a:lnTo>
                <a:lnTo>
                  <a:pt x="517" y="967"/>
                </a:lnTo>
                <a:lnTo>
                  <a:pt x="466" y="1006"/>
                </a:lnTo>
                <a:lnTo>
                  <a:pt x="420" y="1051"/>
                </a:lnTo>
                <a:lnTo>
                  <a:pt x="383" y="1103"/>
                </a:lnTo>
                <a:lnTo>
                  <a:pt x="351" y="1159"/>
                </a:lnTo>
                <a:lnTo>
                  <a:pt x="327" y="1220"/>
                </a:lnTo>
                <a:lnTo>
                  <a:pt x="312" y="1283"/>
                </a:lnTo>
                <a:lnTo>
                  <a:pt x="308" y="1352"/>
                </a:lnTo>
                <a:lnTo>
                  <a:pt x="312" y="1419"/>
                </a:lnTo>
                <a:lnTo>
                  <a:pt x="327" y="1484"/>
                </a:lnTo>
                <a:lnTo>
                  <a:pt x="351" y="1545"/>
                </a:lnTo>
                <a:lnTo>
                  <a:pt x="383" y="1601"/>
                </a:lnTo>
                <a:lnTo>
                  <a:pt x="420" y="1651"/>
                </a:lnTo>
                <a:lnTo>
                  <a:pt x="466" y="1698"/>
                </a:lnTo>
                <a:lnTo>
                  <a:pt x="517" y="1737"/>
                </a:lnTo>
                <a:lnTo>
                  <a:pt x="574" y="1767"/>
                </a:lnTo>
                <a:lnTo>
                  <a:pt x="634" y="1791"/>
                </a:lnTo>
                <a:lnTo>
                  <a:pt x="699" y="1806"/>
                </a:lnTo>
                <a:lnTo>
                  <a:pt x="767" y="1809"/>
                </a:lnTo>
                <a:lnTo>
                  <a:pt x="1325" y="1809"/>
                </a:lnTo>
                <a:lnTo>
                  <a:pt x="1414" y="1815"/>
                </a:lnTo>
                <a:lnTo>
                  <a:pt x="1501" y="1830"/>
                </a:lnTo>
                <a:lnTo>
                  <a:pt x="1583" y="1856"/>
                </a:lnTo>
                <a:lnTo>
                  <a:pt x="1661" y="1887"/>
                </a:lnTo>
                <a:lnTo>
                  <a:pt x="1736" y="1930"/>
                </a:lnTo>
                <a:lnTo>
                  <a:pt x="1804" y="1979"/>
                </a:lnTo>
                <a:lnTo>
                  <a:pt x="1866" y="2036"/>
                </a:lnTo>
                <a:lnTo>
                  <a:pt x="1923" y="2098"/>
                </a:lnTo>
                <a:lnTo>
                  <a:pt x="1972" y="2166"/>
                </a:lnTo>
                <a:lnTo>
                  <a:pt x="2012" y="2241"/>
                </a:lnTo>
                <a:lnTo>
                  <a:pt x="2046" y="2319"/>
                </a:lnTo>
                <a:lnTo>
                  <a:pt x="2070" y="2401"/>
                </a:lnTo>
                <a:lnTo>
                  <a:pt x="2085" y="2488"/>
                </a:lnTo>
                <a:lnTo>
                  <a:pt x="2090" y="2577"/>
                </a:lnTo>
                <a:lnTo>
                  <a:pt x="2083" y="2672"/>
                </a:lnTo>
                <a:lnTo>
                  <a:pt x="2066" y="2763"/>
                </a:lnTo>
                <a:lnTo>
                  <a:pt x="2038" y="2851"/>
                </a:lnTo>
                <a:lnTo>
                  <a:pt x="2001" y="2934"/>
                </a:lnTo>
                <a:lnTo>
                  <a:pt x="1955" y="3011"/>
                </a:lnTo>
                <a:lnTo>
                  <a:pt x="1899" y="3083"/>
                </a:lnTo>
                <a:lnTo>
                  <a:pt x="1836" y="3146"/>
                </a:lnTo>
                <a:lnTo>
                  <a:pt x="1765" y="3202"/>
                </a:lnTo>
                <a:lnTo>
                  <a:pt x="1689" y="3251"/>
                </a:lnTo>
                <a:lnTo>
                  <a:pt x="1607" y="3290"/>
                </a:lnTo>
                <a:lnTo>
                  <a:pt x="1520" y="3317"/>
                </a:lnTo>
                <a:lnTo>
                  <a:pt x="1429" y="3336"/>
                </a:lnTo>
                <a:lnTo>
                  <a:pt x="1334" y="3343"/>
                </a:lnTo>
                <a:lnTo>
                  <a:pt x="1200" y="3343"/>
                </a:lnTo>
                <a:lnTo>
                  <a:pt x="1200" y="3780"/>
                </a:lnTo>
                <a:lnTo>
                  <a:pt x="1195" y="3821"/>
                </a:lnTo>
                <a:lnTo>
                  <a:pt x="1178" y="3859"/>
                </a:lnTo>
                <a:lnTo>
                  <a:pt x="1154" y="3888"/>
                </a:lnTo>
                <a:lnTo>
                  <a:pt x="1122" y="3913"/>
                </a:lnTo>
                <a:lnTo>
                  <a:pt x="1087" y="3929"/>
                </a:lnTo>
                <a:lnTo>
                  <a:pt x="1046" y="3935"/>
                </a:lnTo>
                <a:lnTo>
                  <a:pt x="1005" y="3929"/>
                </a:lnTo>
                <a:lnTo>
                  <a:pt x="968" y="3913"/>
                </a:lnTo>
                <a:lnTo>
                  <a:pt x="937" y="3888"/>
                </a:lnTo>
                <a:lnTo>
                  <a:pt x="912" y="3859"/>
                </a:lnTo>
                <a:lnTo>
                  <a:pt x="897" y="3821"/>
                </a:lnTo>
                <a:lnTo>
                  <a:pt x="892" y="3780"/>
                </a:lnTo>
                <a:lnTo>
                  <a:pt x="892" y="3343"/>
                </a:lnTo>
                <a:lnTo>
                  <a:pt x="321" y="3343"/>
                </a:lnTo>
                <a:lnTo>
                  <a:pt x="281" y="3338"/>
                </a:lnTo>
                <a:lnTo>
                  <a:pt x="245" y="3323"/>
                </a:lnTo>
                <a:lnTo>
                  <a:pt x="214" y="3299"/>
                </a:lnTo>
                <a:lnTo>
                  <a:pt x="190" y="3267"/>
                </a:lnTo>
                <a:lnTo>
                  <a:pt x="175" y="3230"/>
                </a:lnTo>
                <a:lnTo>
                  <a:pt x="169" y="3189"/>
                </a:lnTo>
                <a:lnTo>
                  <a:pt x="175" y="3148"/>
                </a:lnTo>
                <a:lnTo>
                  <a:pt x="190" y="3111"/>
                </a:lnTo>
                <a:lnTo>
                  <a:pt x="214" y="3081"/>
                </a:lnTo>
                <a:lnTo>
                  <a:pt x="245" y="3057"/>
                </a:lnTo>
                <a:lnTo>
                  <a:pt x="281" y="3040"/>
                </a:lnTo>
                <a:lnTo>
                  <a:pt x="321" y="3035"/>
                </a:lnTo>
                <a:lnTo>
                  <a:pt x="1325" y="3035"/>
                </a:lnTo>
                <a:lnTo>
                  <a:pt x="1392" y="3031"/>
                </a:lnTo>
                <a:lnTo>
                  <a:pt x="1457" y="3016"/>
                </a:lnTo>
                <a:lnTo>
                  <a:pt x="1518" y="2992"/>
                </a:lnTo>
                <a:lnTo>
                  <a:pt x="1574" y="2962"/>
                </a:lnTo>
                <a:lnTo>
                  <a:pt x="1626" y="2923"/>
                </a:lnTo>
                <a:lnTo>
                  <a:pt x="1670" y="2877"/>
                </a:lnTo>
                <a:lnTo>
                  <a:pt x="1710" y="2827"/>
                </a:lnTo>
                <a:lnTo>
                  <a:pt x="1741" y="2769"/>
                </a:lnTo>
                <a:lnTo>
                  <a:pt x="1763" y="2709"/>
                </a:lnTo>
                <a:lnTo>
                  <a:pt x="1778" y="2644"/>
                </a:lnTo>
                <a:lnTo>
                  <a:pt x="1784" y="2577"/>
                </a:lnTo>
                <a:lnTo>
                  <a:pt x="1778" y="2509"/>
                </a:lnTo>
                <a:lnTo>
                  <a:pt x="1763" y="2445"/>
                </a:lnTo>
                <a:lnTo>
                  <a:pt x="1741" y="2384"/>
                </a:lnTo>
                <a:lnTo>
                  <a:pt x="1710" y="2328"/>
                </a:lnTo>
                <a:lnTo>
                  <a:pt x="1670" y="2276"/>
                </a:lnTo>
                <a:lnTo>
                  <a:pt x="1626" y="2231"/>
                </a:lnTo>
                <a:lnTo>
                  <a:pt x="1574" y="2192"/>
                </a:lnTo>
                <a:lnTo>
                  <a:pt x="1518" y="2161"/>
                </a:lnTo>
                <a:lnTo>
                  <a:pt x="1457" y="2137"/>
                </a:lnTo>
                <a:lnTo>
                  <a:pt x="1392" y="2124"/>
                </a:lnTo>
                <a:lnTo>
                  <a:pt x="1325" y="2118"/>
                </a:lnTo>
                <a:lnTo>
                  <a:pt x="767" y="2118"/>
                </a:lnTo>
                <a:lnTo>
                  <a:pt x="678" y="2112"/>
                </a:lnTo>
                <a:lnTo>
                  <a:pt x="591" y="2098"/>
                </a:lnTo>
                <a:lnTo>
                  <a:pt x="509" y="2073"/>
                </a:lnTo>
                <a:lnTo>
                  <a:pt x="429" y="2040"/>
                </a:lnTo>
                <a:lnTo>
                  <a:pt x="357" y="1999"/>
                </a:lnTo>
                <a:lnTo>
                  <a:pt x="288" y="1949"/>
                </a:lnTo>
                <a:lnTo>
                  <a:pt x="225" y="1893"/>
                </a:lnTo>
                <a:lnTo>
                  <a:pt x="169" y="1830"/>
                </a:lnTo>
                <a:lnTo>
                  <a:pt x="121" y="1763"/>
                </a:lnTo>
                <a:lnTo>
                  <a:pt x="78" y="1688"/>
                </a:lnTo>
                <a:lnTo>
                  <a:pt x="45" y="1610"/>
                </a:lnTo>
                <a:lnTo>
                  <a:pt x="20" y="1527"/>
                </a:lnTo>
                <a:lnTo>
                  <a:pt x="6" y="1441"/>
                </a:lnTo>
                <a:lnTo>
                  <a:pt x="0" y="1352"/>
                </a:lnTo>
                <a:lnTo>
                  <a:pt x="6" y="1263"/>
                </a:lnTo>
                <a:lnTo>
                  <a:pt x="20" y="1175"/>
                </a:lnTo>
                <a:lnTo>
                  <a:pt x="45" y="1093"/>
                </a:lnTo>
                <a:lnTo>
                  <a:pt x="78" y="1015"/>
                </a:lnTo>
                <a:lnTo>
                  <a:pt x="121" y="941"/>
                </a:lnTo>
                <a:lnTo>
                  <a:pt x="169" y="872"/>
                </a:lnTo>
                <a:lnTo>
                  <a:pt x="225" y="809"/>
                </a:lnTo>
                <a:lnTo>
                  <a:pt x="288" y="753"/>
                </a:lnTo>
                <a:lnTo>
                  <a:pt x="357" y="705"/>
                </a:lnTo>
                <a:lnTo>
                  <a:pt x="429" y="662"/>
                </a:lnTo>
                <a:lnTo>
                  <a:pt x="509" y="630"/>
                </a:lnTo>
                <a:lnTo>
                  <a:pt x="591" y="604"/>
                </a:lnTo>
                <a:lnTo>
                  <a:pt x="678" y="589"/>
                </a:lnTo>
                <a:lnTo>
                  <a:pt x="767" y="584"/>
                </a:lnTo>
                <a:lnTo>
                  <a:pt x="892" y="584"/>
                </a:lnTo>
                <a:lnTo>
                  <a:pt x="892" y="154"/>
                </a:lnTo>
                <a:lnTo>
                  <a:pt x="897" y="113"/>
                </a:lnTo>
                <a:lnTo>
                  <a:pt x="912" y="76"/>
                </a:lnTo>
                <a:lnTo>
                  <a:pt x="937" y="45"/>
                </a:lnTo>
                <a:lnTo>
                  <a:pt x="968" y="22"/>
                </a:lnTo>
                <a:lnTo>
                  <a:pt x="1005" y="6"/>
                </a:lnTo>
                <a:lnTo>
                  <a:pt x="1046" y="0"/>
                </a:lnTo>
                <a:close/>
              </a:path>
            </a:pathLst>
          </a:custGeom>
          <a:solidFill>
            <a:schemeClr val="bg1"/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schemeClr val="accent1"/>
              </a:solidFill>
            </a:endParaRPr>
          </a:p>
        </p:txBody>
      </p:sp>
      <p:pic>
        <p:nvPicPr>
          <p:cNvPr id="8" name="Picture Placeholder 7"/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256" b="12256"/>
          <a:stretch>
            <a:fillRect/>
          </a:stretch>
        </p:blipFill>
        <p:spPr/>
      </p:pic>
      <p:sp>
        <p:nvSpPr>
          <p:cNvPr id="60" name="TextBox 59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662364" y="1340768"/>
            <a:ext cx="5451567" cy="498598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اجرای برنامه‌های دولت برای بهداشت روانی جامعه </a:t>
            </a:r>
            <a:endParaRPr lang="en-US" b="1" kern="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592999" y="2282330"/>
            <a:ext cx="5613981" cy="498598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آموزش مهارت‌های زندگی از طریق آموزش و رسانه</a:t>
            </a:r>
            <a:endParaRPr lang="en-US" b="1" kern="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25636" y="6098754"/>
            <a:ext cx="10659702" cy="498598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اجرای غربالگری ژنتیکی قبل از ناروری و ازدواج برای پیشگیری از بروز اختلالات رفتاری و روانی</a:t>
            </a:r>
            <a:endParaRPr lang="en-US" b="1" kern="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1158863" y="1196752"/>
            <a:ext cx="912213" cy="5472608"/>
            <a:chOff x="11158863" y="1268760"/>
            <a:chExt cx="912213" cy="5472608"/>
          </a:xfrm>
        </p:grpSpPr>
        <p:grpSp>
          <p:nvGrpSpPr>
            <p:cNvPr id="12" name="Group 11"/>
            <p:cNvGrpSpPr/>
            <p:nvPr/>
          </p:nvGrpSpPr>
          <p:grpSpPr>
            <a:xfrm>
              <a:off x="11158863" y="1268760"/>
              <a:ext cx="857761" cy="4986933"/>
              <a:chOff x="10965140" y="1340768"/>
              <a:chExt cx="1047910" cy="4986933"/>
            </a:xfrm>
          </p:grpSpPr>
          <p:cxnSp>
            <p:nvCxnSpPr>
              <p:cNvPr id="82" name="Straight Connector 81">
                <a:extLst>
                  <a:ext uri="{FF2B5EF4-FFF2-40B4-BE49-F238E27FC236}">
                    <a16:creationId xmlns="" xmlns:a16="http://schemas.microsoft.com/office/drawing/2014/main" id="{1E31BE86-69AD-4CBC-A8CF-115D537C85B9}"/>
                  </a:ext>
                </a:extLst>
              </p:cNvPr>
              <p:cNvCxnSpPr/>
              <p:nvPr/>
            </p:nvCxnSpPr>
            <p:spPr>
              <a:xfrm>
                <a:off x="11614015" y="1340768"/>
                <a:ext cx="0" cy="4986933"/>
              </a:xfrm>
              <a:prstGeom prst="line">
                <a:avLst/>
              </a:prstGeom>
              <a:ln w="57150">
                <a:solidFill>
                  <a:schemeClr val="bg1">
                    <a:lumMod val="8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" name="Group 9"/>
              <p:cNvGrpSpPr/>
              <p:nvPr/>
            </p:nvGrpSpPr>
            <p:grpSpPr>
              <a:xfrm>
                <a:off x="10965140" y="1340768"/>
                <a:ext cx="1047910" cy="720000"/>
                <a:chOff x="6245935" y="5375759"/>
                <a:chExt cx="1047910" cy="720000"/>
              </a:xfrm>
            </p:grpSpPr>
            <p:sp>
              <p:nvSpPr>
                <p:cNvPr id="97" name="Oval 96">
                  <a:extLst>
                    <a:ext uri="{FF2B5EF4-FFF2-40B4-BE49-F238E27FC236}">
                      <a16:creationId xmlns="" xmlns:a16="http://schemas.microsoft.com/office/drawing/2014/main" id="{84D96A20-7D69-4CA3-B8C3-3D202F4FA7F4}"/>
                    </a:ext>
                  </a:extLst>
                </p:cNvPr>
                <p:cNvSpPr/>
                <p:nvPr/>
              </p:nvSpPr>
              <p:spPr>
                <a:xfrm>
                  <a:off x="6414234" y="5375759"/>
                  <a:ext cx="879611" cy="7200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a-IR" sz="4000" b="1" dirty="0" smtClean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1</a:t>
                  </a:r>
                  <a:endParaRPr lang="en-IN" sz="4000" b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98" name="Isosceles Triangle 97">
                  <a:extLst>
                    <a:ext uri="{FF2B5EF4-FFF2-40B4-BE49-F238E27FC236}">
                      <a16:creationId xmlns="" xmlns:a16="http://schemas.microsoft.com/office/drawing/2014/main" id="{2BDD9FC1-70F2-4046-8235-A9CD0FAD5213}"/>
                    </a:ext>
                  </a:extLst>
                </p:cNvPr>
                <p:cNvSpPr/>
                <p:nvPr/>
              </p:nvSpPr>
              <p:spPr>
                <a:xfrm rot="16200000">
                  <a:off x="6227156" y="5610561"/>
                  <a:ext cx="272287" cy="234730"/>
                </a:xfrm>
                <a:prstGeom prst="triangl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39" name="Group 38"/>
              <p:cNvGrpSpPr/>
              <p:nvPr/>
            </p:nvGrpSpPr>
            <p:grpSpPr>
              <a:xfrm>
                <a:off x="10965143" y="5157272"/>
                <a:ext cx="1047907" cy="720000"/>
                <a:chOff x="6245938" y="4639350"/>
                <a:chExt cx="1047907" cy="720000"/>
              </a:xfrm>
            </p:grpSpPr>
            <p:sp>
              <p:nvSpPr>
                <p:cNvPr id="41" name="Oval 40">
                  <a:extLst>
                    <a:ext uri="{FF2B5EF4-FFF2-40B4-BE49-F238E27FC236}">
                      <a16:creationId xmlns="" xmlns:a16="http://schemas.microsoft.com/office/drawing/2014/main" id="{84D96A20-7D69-4CA3-B8C3-3D202F4FA7F4}"/>
                    </a:ext>
                  </a:extLst>
                </p:cNvPr>
                <p:cNvSpPr/>
                <p:nvPr/>
              </p:nvSpPr>
              <p:spPr>
                <a:xfrm>
                  <a:off x="6414235" y="4639350"/>
                  <a:ext cx="879610" cy="7200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a-IR" sz="4000" b="1" dirty="0" smtClean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5</a:t>
                  </a:r>
                  <a:endParaRPr lang="en-IN" sz="4000" b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44" name="Isosceles Triangle 43">
                  <a:extLst>
                    <a:ext uri="{FF2B5EF4-FFF2-40B4-BE49-F238E27FC236}">
                      <a16:creationId xmlns="" xmlns:a16="http://schemas.microsoft.com/office/drawing/2014/main" id="{2BDD9FC1-70F2-4046-8235-A9CD0FAD5213}"/>
                    </a:ext>
                  </a:extLst>
                </p:cNvPr>
                <p:cNvSpPr/>
                <p:nvPr/>
              </p:nvSpPr>
              <p:spPr>
                <a:xfrm rot="16200000">
                  <a:off x="6227159" y="4929752"/>
                  <a:ext cx="272287" cy="234730"/>
                </a:xfrm>
                <a:prstGeom prst="triangl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48" name="Group 47"/>
              <p:cNvGrpSpPr/>
              <p:nvPr/>
            </p:nvGrpSpPr>
            <p:grpSpPr>
              <a:xfrm>
                <a:off x="10965143" y="2276872"/>
                <a:ext cx="1047907" cy="720000"/>
                <a:chOff x="6245938" y="5173635"/>
                <a:chExt cx="1047907" cy="720000"/>
              </a:xfrm>
            </p:grpSpPr>
            <p:sp>
              <p:nvSpPr>
                <p:cNvPr id="49" name="Oval 48">
                  <a:extLst>
                    <a:ext uri="{FF2B5EF4-FFF2-40B4-BE49-F238E27FC236}">
                      <a16:creationId xmlns="" xmlns:a16="http://schemas.microsoft.com/office/drawing/2014/main" id="{84D96A20-7D69-4CA3-B8C3-3D202F4FA7F4}"/>
                    </a:ext>
                  </a:extLst>
                </p:cNvPr>
                <p:cNvSpPr/>
                <p:nvPr/>
              </p:nvSpPr>
              <p:spPr>
                <a:xfrm>
                  <a:off x="6414235" y="5173635"/>
                  <a:ext cx="879610" cy="7200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a-IR" sz="4000" b="1" dirty="0" smtClean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2</a:t>
                  </a:r>
                  <a:endParaRPr lang="en-IN" sz="4000" b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50" name="Isosceles Triangle 49">
                  <a:extLst>
                    <a:ext uri="{FF2B5EF4-FFF2-40B4-BE49-F238E27FC236}">
                      <a16:creationId xmlns="" xmlns:a16="http://schemas.microsoft.com/office/drawing/2014/main" id="{2BDD9FC1-70F2-4046-8235-A9CD0FAD5213}"/>
                    </a:ext>
                  </a:extLst>
                </p:cNvPr>
                <p:cNvSpPr/>
                <p:nvPr/>
              </p:nvSpPr>
              <p:spPr>
                <a:xfrm rot="16200000">
                  <a:off x="6227159" y="5422337"/>
                  <a:ext cx="272287" cy="234730"/>
                </a:xfrm>
                <a:prstGeom prst="triangl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52" name="Group 51"/>
              <p:cNvGrpSpPr/>
              <p:nvPr/>
            </p:nvGrpSpPr>
            <p:grpSpPr>
              <a:xfrm>
                <a:off x="10965143" y="3284984"/>
                <a:ext cx="1047907" cy="720000"/>
                <a:chOff x="6245938" y="5043519"/>
                <a:chExt cx="1047907" cy="720000"/>
              </a:xfrm>
            </p:grpSpPr>
            <p:sp>
              <p:nvSpPr>
                <p:cNvPr id="53" name="Oval 52">
                  <a:extLst>
                    <a:ext uri="{FF2B5EF4-FFF2-40B4-BE49-F238E27FC236}">
                      <a16:creationId xmlns="" xmlns:a16="http://schemas.microsoft.com/office/drawing/2014/main" id="{84D96A20-7D69-4CA3-B8C3-3D202F4FA7F4}"/>
                    </a:ext>
                  </a:extLst>
                </p:cNvPr>
                <p:cNvSpPr/>
                <p:nvPr/>
              </p:nvSpPr>
              <p:spPr>
                <a:xfrm>
                  <a:off x="6414235" y="5043519"/>
                  <a:ext cx="879610" cy="7200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a-IR" sz="4000" b="1" dirty="0" smtClean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3</a:t>
                  </a:r>
                  <a:endParaRPr lang="en-IN" sz="4000" b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55" name="Isosceles Triangle 54">
                  <a:extLst>
                    <a:ext uri="{FF2B5EF4-FFF2-40B4-BE49-F238E27FC236}">
                      <a16:creationId xmlns="" xmlns:a16="http://schemas.microsoft.com/office/drawing/2014/main" id="{2BDD9FC1-70F2-4046-8235-A9CD0FAD5213}"/>
                    </a:ext>
                  </a:extLst>
                </p:cNvPr>
                <p:cNvSpPr/>
                <p:nvPr/>
              </p:nvSpPr>
              <p:spPr>
                <a:xfrm rot="16200000">
                  <a:off x="6227159" y="5306121"/>
                  <a:ext cx="272287" cy="234730"/>
                </a:xfrm>
                <a:prstGeom prst="triangl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  <p:grpSp>
            <p:nvGrpSpPr>
              <p:cNvPr id="56" name="Group 55"/>
              <p:cNvGrpSpPr/>
              <p:nvPr/>
            </p:nvGrpSpPr>
            <p:grpSpPr>
              <a:xfrm>
                <a:off x="10965143" y="4221088"/>
                <a:ext cx="1047907" cy="720000"/>
                <a:chOff x="6245938" y="4841395"/>
                <a:chExt cx="1047907" cy="720000"/>
              </a:xfrm>
            </p:grpSpPr>
            <p:sp>
              <p:nvSpPr>
                <p:cNvPr id="57" name="Oval 56">
                  <a:extLst>
                    <a:ext uri="{FF2B5EF4-FFF2-40B4-BE49-F238E27FC236}">
                      <a16:creationId xmlns="" xmlns:a16="http://schemas.microsoft.com/office/drawing/2014/main" id="{84D96A20-7D69-4CA3-B8C3-3D202F4FA7F4}"/>
                    </a:ext>
                  </a:extLst>
                </p:cNvPr>
                <p:cNvSpPr/>
                <p:nvPr/>
              </p:nvSpPr>
              <p:spPr>
                <a:xfrm>
                  <a:off x="6414235" y="4841395"/>
                  <a:ext cx="879610" cy="720000"/>
                </a:xfrm>
                <a:prstGeom prst="ellips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fa-IR" sz="4000" b="1" dirty="0" smtClean="0">
                      <a:solidFill>
                        <a:schemeClr val="bg1"/>
                      </a:solidFill>
                      <a:latin typeface="Open Sans" panose="020B0606030504020204" pitchFamily="34" charset="0"/>
                      <a:ea typeface="Open Sans" panose="020B0606030504020204" pitchFamily="34" charset="0"/>
                      <a:cs typeface="Open Sans" panose="020B0606030504020204" pitchFamily="34" charset="0"/>
                    </a:rPr>
                    <a:t>4</a:t>
                  </a:r>
                  <a:endParaRPr lang="en-IN" sz="4000" b="1" dirty="0">
                    <a:solidFill>
                      <a:schemeClr val="bg1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endParaRPr>
                </a:p>
              </p:txBody>
            </p:sp>
            <p:sp>
              <p:nvSpPr>
                <p:cNvPr id="59" name="Isosceles Triangle 58">
                  <a:extLst>
                    <a:ext uri="{FF2B5EF4-FFF2-40B4-BE49-F238E27FC236}">
                      <a16:creationId xmlns="" xmlns:a16="http://schemas.microsoft.com/office/drawing/2014/main" id="{2BDD9FC1-70F2-4046-8235-A9CD0FAD5213}"/>
                    </a:ext>
                  </a:extLst>
                </p:cNvPr>
                <p:cNvSpPr/>
                <p:nvPr/>
              </p:nvSpPr>
              <p:spPr>
                <a:xfrm rot="16200000">
                  <a:off x="6227159" y="5117897"/>
                  <a:ext cx="272287" cy="234730"/>
                </a:xfrm>
                <a:prstGeom prst="triangle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IN"/>
                </a:p>
              </p:txBody>
            </p:sp>
          </p:grpSp>
        </p:grpSp>
        <p:sp>
          <p:nvSpPr>
            <p:cNvPr id="63" name="Oval 62">
              <a:extLst>
                <a:ext uri="{FF2B5EF4-FFF2-40B4-BE49-F238E27FC236}">
                  <a16:creationId xmlns="" xmlns:a16="http://schemas.microsoft.com/office/drawing/2014/main" id="{84D96A20-7D69-4CA3-B8C3-3D202F4FA7F4}"/>
                </a:ext>
              </a:extLst>
            </p:cNvPr>
            <p:cNvSpPr/>
            <p:nvPr/>
          </p:nvSpPr>
          <p:spPr>
            <a:xfrm>
              <a:off x="11351076" y="6021368"/>
              <a:ext cx="720000" cy="72000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a-IR" sz="4000" b="1" dirty="0" smtClean="0">
                  <a:solidFill>
                    <a:schemeClr val="bg1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6</a:t>
              </a:r>
              <a:endParaRPr lang="en-IN" sz="40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endParaRPr>
            </a:p>
          </p:txBody>
        </p:sp>
        <p:sp>
          <p:nvSpPr>
            <p:cNvPr id="65" name="Isosceles Triangle 64">
              <a:extLst>
                <a:ext uri="{FF2B5EF4-FFF2-40B4-BE49-F238E27FC236}">
                  <a16:creationId xmlns="" xmlns:a16="http://schemas.microsoft.com/office/drawing/2014/main" id="{2BDD9FC1-70F2-4046-8235-A9CD0FAD5213}"/>
                </a:ext>
              </a:extLst>
            </p:cNvPr>
            <p:cNvSpPr/>
            <p:nvPr/>
          </p:nvSpPr>
          <p:spPr>
            <a:xfrm rot="16200000">
              <a:off x="11173242" y="6333066"/>
              <a:ext cx="272287" cy="192137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/>
            </a:p>
          </p:txBody>
        </p:sp>
      </p:grpSp>
      <p:sp>
        <p:nvSpPr>
          <p:cNvPr id="66" name="TextBox 65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1197868" y="4972409"/>
            <a:ext cx="9988071" cy="837152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اجرای برنامه‌های پیشگیرانه برای آسیب‌های اجتماعی</a:t>
            </a:r>
            <a:r>
              <a:rPr lang="fa-IR" sz="20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(طلاق، خودکشی، اعتیاد، خشونت‌های خانگی،           همسر آزاری، قرزند آزاری، تبعیض، عدم شفافیت، چرخش اطلاعات، قتل، نزارع و درگیری، بیکاری و...)</a:t>
            </a:r>
            <a:endParaRPr lang="en-US" sz="2000" b="1" kern="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67" name="TextBox 66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477788" y="3251669"/>
            <a:ext cx="10681345" cy="498598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افزایش میزان رضایت‌مندی مردم از زندگی در رابطه با سلامت، سبک زندگی و امیدواری اجتماعی </a:t>
            </a:r>
            <a:endParaRPr lang="en-US" b="1" kern="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  <p:sp>
        <p:nvSpPr>
          <p:cNvPr id="68" name="TextBox 67">
            <a:extLst>
              <a:ext uri="{FF2B5EF4-FFF2-40B4-BE49-F238E27FC236}">
                <a16:creationId xmlns="" xmlns:a16="http://schemas.microsoft.com/office/drawing/2014/main" id="{845714A0-803F-4F0C-BB81-AEF1FBF8794C}"/>
              </a:ext>
            </a:extLst>
          </p:cNvPr>
          <p:cNvSpPr txBox="1"/>
          <p:nvPr/>
        </p:nvSpPr>
        <p:spPr>
          <a:xfrm>
            <a:off x="525635" y="4077072"/>
            <a:ext cx="10681345" cy="837152"/>
          </a:xfrm>
          <a:prstGeom prst="rect">
            <a:avLst/>
          </a:prstGeom>
          <a:noFill/>
        </p:spPr>
        <p:txBody>
          <a:bodyPr wrap="square" lIns="0" rIns="0" rtlCol="0" anchor="t">
            <a:spAutoFit/>
          </a:bodyPr>
          <a:lstStyle/>
          <a:p>
            <a:pPr algn="ctr" rtl="1">
              <a:lnSpc>
                <a:spcPct val="110000"/>
              </a:lnSpc>
              <a:defRPr/>
            </a:pPr>
            <a:r>
              <a:rPr lang="fa-IR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ایجاد امنیت روانی، اجتماعی، سرمایه گذاری اجتماعی و اقتصادی و توجه به سلامت محیط زیست </a:t>
            </a:r>
            <a:r>
              <a:rPr lang="fa-IR" sz="2000" b="1" kern="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B Titr" pitchFamily="2" charset="-78"/>
              </a:rPr>
              <a:t>(آلودگی هوا، ازبین رفتن جنگل‌ها، آلودگی منابع آب و خاک، آلودگی‌های صنعتی و...)</a:t>
            </a:r>
            <a:endParaRPr lang="en-US" sz="2000" b="1" kern="0" dirty="0">
              <a:solidFill>
                <a:schemeClr val="tx1">
                  <a:lumMod val="75000"/>
                  <a:lumOff val="25000"/>
                </a:schemeClr>
              </a:solidFill>
              <a:latin typeface="Open Sans" panose="020B0606030504020204" pitchFamily="34" charset="0"/>
              <a:ea typeface="Open Sans" panose="020B0606030504020204" pitchFamily="34" charset="0"/>
              <a:cs typeface="B Titr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659781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20">
      <a:dk1>
        <a:sysClr val="windowText" lastClr="000000"/>
      </a:dk1>
      <a:lt1>
        <a:sysClr val="window" lastClr="FFFFFF"/>
      </a:lt1>
      <a:dk2>
        <a:srgbClr val="FFFFFF"/>
      </a:dk2>
      <a:lt2>
        <a:srgbClr val="EEECE1"/>
      </a:lt2>
      <a:accent1>
        <a:srgbClr val="0070C0"/>
      </a:accent1>
      <a:accent2>
        <a:srgbClr val="0000FF"/>
      </a:accent2>
      <a:accent3>
        <a:srgbClr val="0058E9"/>
      </a:accent3>
      <a:accent4>
        <a:srgbClr val="791038"/>
      </a:accent4>
      <a:accent5>
        <a:srgbClr val="EF8F21"/>
      </a:accent5>
      <a:accent6>
        <a:srgbClr val="0090C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Industry Analys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E35A35"/>
      </a:accent1>
      <a:accent2>
        <a:srgbClr val="ECB448"/>
      </a:accent2>
      <a:accent3>
        <a:srgbClr val="8BB74C"/>
      </a:accent3>
      <a:accent4>
        <a:srgbClr val="5FB7A2"/>
      </a:accent4>
      <a:accent5>
        <a:srgbClr val="3081AC"/>
      </a:accent5>
      <a:accent6>
        <a:srgbClr val="A5A5A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8752</TotalTime>
  <Words>447</Words>
  <Application>Microsoft Office PowerPoint</Application>
  <PresentationFormat>Custom</PresentationFormat>
  <Paragraphs>89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2_Office Theme</vt:lpstr>
      <vt:lpstr>PowerPoint Presentation</vt:lpstr>
      <vt:lpstr>سلامت روان چیست؟</vt:lpstr>
      <vt:lpstr>عوامل موثر بر سلامت روان  </vt:lpstr>
      <vt:lpstr>مولفه‌های موثر در سلامت روان</vt:lpstr>
      <vt:lpstr>شاخص‌های سلامت روان</vt:lpstr>
      <vt:lpstr>عوامل بحران ساز موثر بر سلامت روان </vt:lpstr>
      <vt:lpstr>عوامل محافظت کننده موثر بر سلامت روان 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Optimistic PowerPoint Template</dc:title>
  <dc:creator>Julian</dc:creator>
  <cp:lastModifiedBy>Imani</cp:lastModifiedBy>
  <cp:revision>268</cp:revision>
  <dcterms:created xsi:type="dcterms:W3CDTF">2013-09-12T13:05:01Z</dcterms:created>
  <dcterms:modified xsi:type="dcterms:W3CDTF">2021-11-04T22:41:59Z</dcterms:modified>
</cp:coreProperties>
</file>